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6"/>
  </p:notesMasterIdLst>
  <p:sldIdLst>
    <p:sldId id="318" r:id="rId2"/>
    <p:sldId id="335" r:id="rId3"/>
    <p:sldId id="437" r:id="rId4"/>
    <p:sldId id="508" r:id="rId5"/>
    <p:sldId id="339" r:id="rId6"/>
    <p:sldId id="327" r:id="rId7"/>
    <p:sldId id="527" r:id="rId8"/>
    <p:sldId id="337" r:id="rId9"/>
    <p:sldId id="345" r:id="rId10"/>
    <p:sldId id="528" r:id="rId11"/>
    <p:sldId id="354" r:id="rId12"/>
    <p:sldId id="356" r:id="rId13"/>
    <p:sldId id="529" r:id="rId14"/>
    <p:sldId id="378" r:id="rId15"/>
    <p:sldId id="379" r:id="rId16"/>
    <p:sldId id="530" r:id="rId17"/>
    <p:sldId id="395" r:id="rId18"/>
    <p:sldId id="396" r:id="rId19"/>
    <p:sldId id="531" r:id="rId20"/>
    <p:sldId id="487" r:id="rId21"/>
    <p:sldId id="493" r:id="rId22"/>
    <p:sldId id="532" r:id="rId23"/>
    <p:sldId id="488" r:id="rId24"/>
    <p:sldId id="494" r:id="rId25"/>
    <p:sldId id="533" r:id="rId26"/>
    <p:sldId id="489" r:id="rId27"/>
    <p:sldId id="495" r:id="rId28"/>
    <p:sldId id="534" r:id="rId29"/>
    <p:sldId id="490" r:id="rId30"/>
    <p:sldId id="496" r:id="rId31"/>
    <p:sldId id="535" r:id="rId32"/>
    <p:sldId id="491" r:id="rId33"/>
    <p:sldId id="497" r:id="rId34"/>
    <p:sldId id="453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B3FF"/>
    <a:srgbClr val="FFD1FF"/>
    <a:srgbClr val="FFE5FF"/>
    <a:srgbClr val="FF99CC"/>
    <a:srgbClr val="FF0000"/>
    <a:srgbClr val="6699FF"/>
    <a:srgbClr val="99CCFF"/>
    <a:srgbClr val="CCEC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13" autoAdjust="0"/>
    <p:restoredTop sz="94660"/>
  </p:normalViewPr>
  <p:slideViewPr>
    <p:cSldViewPr snapToGrid="0">
      <p:cViewPr varScale="1">
        <p:scale>
          <a:sx n="90" d="100"/>
          <a:sy n="90" d="100"/>
        </p:scale>
        <p:origin x="492" y="-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F6F567-3AED-46EC-B87A-45A5B1CCE8E9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DF48F6-02DF-4546-8981-362E0577C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195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920BD-68AC-4946-9028-69AC933C776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8057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920BD-68AC-4946-9028-69AC933C7769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917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920BD-68AC-4946-9028-69AC933C776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805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920BD-68AC-4946-9028-69AC933C776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805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920BD-68AC-4946-9028-69AC933C776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805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920BD-68AC-4946-9028-69AC933C776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805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920BD-68AC-4946-9028-69AC933C776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1018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920BD-68AC-4946-9028-69AC933C776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8969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920BD-68AC-4946-9028-69AC933C776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1266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920BD-68AC-4946-9028-69AC933C7769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090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slide" Target="slide1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9.xm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microsoft.com/office/2007/relationships/hdphoto" Target="../media/hdphoto1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7.jpeg"/><Relationship Id="rId5" Type="http://schemas.openxmlformats.org/officeDocument/2006/relationships/slide" Target="slide13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slide" Target="slide16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13.xm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microsoft.com/office/2007/relationships/hdphoto" Target="../media/hdphoto1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7.jpeg"/><Relationship Id="rId5" Type="http://schemas.openxmlformats.org/officeDocument/2006/relationships/slide" Target="slide16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slide" Target="slide19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16.xm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microsoft.com/office/2007/relationships/hdphoto" Target="../media/hdphoto1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7.jpeg"/><Relationship Id="rId5" Type="http://schemas.openxmlformats.org/officeDocument/2006/relationships/slide" Target="slide19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slide" Target="slide2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19.xm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microsoft.com/office/2007/relationships/hdphoto" Target="../media/hdphoto1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7.jpeg"/><Relationship Id="rId5" Type="http://schemas.openxmlformats.org/officeDocument/2006/relationships/slide" Target="slide22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slide" Target="slide25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22.xm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microsoft.com/office/2007/relationships/hdphoto" Target="../media/hdphoto1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7.jpeg"/><Relationship Id="rId5" Type="http://schemas.openxmlformats.org/officeDocument/2006/relationships/slide" Target="slide25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slide" Target="slide28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25.xm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microsoft.com/office/2007/relationships/hdphoto" Target="../media/hdphoto1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7.jpeg"/><Relationship Id="rId5" Type="http://schemas.openxmlformats.org/officeDocument/2006/relationships/slide" Target="slide28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0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slide" Target="slide3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28.xm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microsoft.com/office/2007/relationships/hdphoto" Target="../media/hdphoto1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7.jpeg"/><Relationship Id="rId5" Type="http://schemas.openxmlformats.org/officeDocument/2006/relationships/slide" Target="slide31.xml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slide" Target="slide3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31.xm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microsoft.com/office/2007/relationships/hdphoto" Target="../media/hdphoto1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7.jpeg"/><Relationship Id="rId5" Type="http://schemas.openxmlformats.org/officeDocument/2006/relationships/slide" Target="slide34.xml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slide" Target="slide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4.xm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microsoft.com/office/2007/relationships/hdphoto" Target="../media/hdphoto1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7.jpeg"/><Relationship Id="rId5" Type="http://schemas.openxmlformats.org/officeDocument/2006/relationships/slide" Target="slide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slide" Target="slide10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7.xm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microsoft.com/office/2007/relationships/hdphoto" Target="../media/hdphoto1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7.jpeg"/><Relationship Id="rId5" Type="http://schemas.openxmlformats.org/officeDocument/2006/relationships/slide" Target="slide10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727026" y="2625280"/>
            <a:ext cx="12192000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7700" b="1" i="1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MATH!</a:t>
            </a:r>
            <a:endParaRPr lang="en-US" sz="17700" b="1" i="1" dirty="0">
              <a:solidFill>
                <a:schemeClr val="tx1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9735" y="-70033"/>
            <a:ext cx="805327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900" b="1" i="1" dirty="0" smtClean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MENTAL </a:t>
            </a:r>
            <a:r>
              <a:rPr lang="en-US" sz="20000" b="1" i="1" dirty="0" smtClean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endParaRPr lang="en-US" sz="20000" b="1" i="1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39620" y="530772"/>
            <a:ext cx="11477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smtClean="0">
                <a:solidFill>
                  <a:srgbClr val="FF5050"/>
                </a:solidFill>
                <a:latin typeface="Impact" pitchFamily="34" charset="0"/>
              </a:rPr>
              <a:t>IT’S  TIME FOR…</a:t>
            </a:r>
            <a:endParaRPr lang="en-US" sz="4400" i="1" dirty="0">
              <a:solidFill>
                <a:srgbClr val="FF5050"/>
              </a:solidFill>
              <a:latin typeface="Impac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5780" y="3400545"/>
            <a:ext cx="120456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600" i="1" dirty="0" smtClean="0">
              <a:solidFill>
                <a:srgbClr val="FF5050"/>
              </a:solidFill>
              <a:latin typeface="Impact" pitchFamily="34" charset="0"/>
            </a:endParaRPr>
          </a:p>
          <a:p>
            <a:r>
              <a:rPr lang="en-US" sz="6600" i="1" dirty="0" smtClean="0">
                <a:solidFill>
                  <a:srgbClr val="FF5050"/>
                </a:solidFill>
                <a:latin typeface="Impact" pitchFamily="34" charset="0"/>
              </a:rPr>
              <a:t>  </a:t>
            </a:r>
            <a:r>
              <a:rPr lang="en-US" sz="6800" i="1" dirty="0" smtClean="0">
                <a:solidFill>
                  <a:srgbClr val="FF5050"/>
                </a:solidFill>
                <a:latin typeface="Impact" pitchFamily="34" charset="0"/>
              </a:rPr>
              <a:t>BASIC ALGEBRA REVIEW</a:t>
            </a:r>
            <a:r>
              <a:rPr lang="en-US" sz="6800" i="1" dirty="0" smtClean="0">
                <a:solidFill>
                  <a:srgbClr val="FF5050"/>
                </a:solidFill>
                <a:latin typeface="Impact" pitchFamily="34" charset="0"/>
              </a:rPr>
              <a:t>!</a:t>
            </a:r>
            <a:endParaRPr lang="en-US" sz="6800" i="1" dirty="0" smtClean="0">
              <a:solidFill>
                <a:srgbClr val="FF5050"/>
              </a:solidFill>
              <a:latin typeface="Impact" pitchFamily="34" charset="0"/>
            </a:endParaRPr>
          </a:p>
          <a:p>
            <a:r>
              <a:rPr lang="en-US" sz="3200" i="1" dirty="0" smtClean="0">
                <a:solidFill>
                  <a:srgbClr val="FF5050"/>
                </a:solidFill>
                <a:latin typeface="Impact" pitchFamily="34" charset="0"/>
              </a:rPr>
              <a:t>  </a:t>
            </a:r>
            <a:endParaRPr lang="en-US" sz="3200" i="1" dirty="0">
              <a:solidFill>
                <a:srgbClr val="FF5050"/>
              </a:solidFill>
              <a:latin typeface="Impac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85780" y="5946052"/>
            <a:ext cx="114776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" i="1" dirty="0" smtClean="0">
                <a:latin typeface="Impact" pitchFamily="34" charset="0"/>
              </a:rPr>
              <a:t>    </a:t>
            </a:r>
            <a:r>
              <a:rPr lang="en-US" sz="2200" i="1" dirty="0" smtClean="0">
                <a:latin typeface="Impact" pitchFamily="34" charset="0"/>
              </a:rPr>
              <a:t>JACOB M. LIGHTBODY © 2016</a:t>
            </a:r>
            <a:endParaRPr lang="en-US" sz="2200" i="1" dirty="0">
              <a:latin typeface="Impact" pitchFamily="34" charset="0"/>
            </a:endParaRPr>
          </a:p>
        </p:txBody>
      </p:sp>
      <p:pic>
        <p:nvPicPr>
          <p:cNvPr id="1026" name="Picture 2" descr="Brain, Anatomy, Human, Science, Health, Medical, Org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5614">
            <a:off x="7746751" y="543193"/>
            <a:ext cx="2937644" cy="2111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85780" y="5247204"/>
            <a:ext cx="10667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 smtClean="0">
                <a:latin typeface="Impact" pitchFamily="34" charset="0"/>
              </a:rPr>
              <a:t> </a:t>
            </a:r>
            <a:r>
              <a:rPr lang="en-US" sz="4300" i="1" dirty="0" smtClean="0">
                <a:latin typeface="Impact" pitchFamily="34" charset="0"/>
              </a:rPr>
              <a:t>LESSON </a:t>
            </a:r>
            <a:r>
              <a:rPr lang="en-US" sz="4300" i="1" dirty="0" smtClean="0">
                <a:latin typeface="Impact" pitchFamily="34" charset="0"/>
              </a:rPr>
              <a:t>#1: BEGINNER LEVEL (+ &amp; - ONLY)</a:t>
            </a:r>
            <a:endParaRPr lang="en-US" sz="4300" i="1" dirty="0"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25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Brain, Anatomy, Human, Science, Health, Medical, Organ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5614">
            <a:off x="1038779" y="1357720"/>
            <a:ext cx="6242284" cy="455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85798" y="328949"/>
            <a:ext cx="10796153" cy="824442"/>
          </a:xfrm>
          <a:prstGeom prst="rect">
            <a:avLst/>
          </a:prstGeom>
          <a:solidFill>
            <a:srgbClr val="FFCC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68597" y="418004"/>
            <a:ext cx="10430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chemeClr val="bg1"/>
                </a:solidFill>
                <a:latin typeface="Comic Sans MS" pitchFamily="66" charset="0"/>
              </a:rPr>
              <a:t>3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</a:rPr>
              <a:t>.) 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</a:rPr>
              <a:t>U</a:t>
            </a:r>
            <a:r>
              <a:rPr lang="en-US" sz="3000" b="1" i="1" dirty="0" smtClean="0">
                <a:solidFill>
                  <a:schemeClr val="bg1"/>
                </a:solidFill>
                <a:latin typeface="Comic Sans MS" pitchFamily="66" charset="0"/>
              </a:rPr>
              <a:t>SE MENTAL MATH TO FIND THE ANSWER.</a:t>
            </a:r>
            <a:endParaRPr lang="en-US" sz="3000" b="1" i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49714" y="2672765"/>
            <a:ext cx="52901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12 + y = 20</a:t>
            </a:r>
            <a:endParaRPr lang="en-US" sz="8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ounded Rectangle 26">
            <a:hlinkClick r:id="rId3" action="ppaction://hlinksldjump"/>
          </p:cNvPr>
          <p:cNvSpPr/>
          <p:nvPr/>
        </p:nvSpPr>
        <p:spPr>
          <a:xfrm>
            <a:off x="7803573" y="1627093"/>
            <a:ext cx="3495577" cy="920982"/>
          </a:xfrm>
          <a:prstGeom prst="roundRect">
            <a:avLst/>
          </a:prstGeom>
          <a:solidFill>
            <a:srgbClr val="99CC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3600" b="1" i="1" dirty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 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A.)  </a:t>
            </a:r>
            <a:r>
              <a:rPr lang="en-US" sz="44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DejaVu Serif Condensed" pitchFamily="18" charset="0"/>
                <a:cs typeface="Times New Roman" panose="02020603050405020304" pitchFamily="18" charset="0"/>
              </a:rPr>
              <a:t>y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 = 11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 </a:t>
            </a:r>
            <a:endParaRPr lang="en-US" sz="3600" b="1" i="1" dirty="0">
              <a:solidFill>
                <a:schemeClr val="bg1"/>
              </a:solidFill>
              <a:latin typeface="Comic Sans MS" pitchFamily="66" charset="0"/>
              <a:ea typeface="DejaVu Serif Condensed" pitchFamily="18" charset="0"/>
            </a:endParaRPr>
          </a:p>
        </p:txBody>
      </p:sp>
      <p:sp>
        <p:nvSpPr>
          <p:cNvPr id="19" name="Rounded Rectangle 18">
            <a:hlinkClick r:id="rId3" action="ppaction://hlinksldjump"/>
          </p:cNvPr>
          <p:cNvSpPr/>
          <p:nvPr/>
        </p:nvSpPr>
        <p:spPr>
          <a:xfrm>
            <a:off x="7803573" y="2797341"/>
            <a:ext cx="3495577" cy="920983"/>
          </a:xfrm>
          <a:prstGeom prst="roundRect">
            <a:avLst/>
          </a:prstGeom>
          <a:solidFill>
            <a:srgbClr val="99CC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3600" b="1" i="1" dirty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 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B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.)  </a:t>
            </a:r>
            <a:r>
              <a:rPr lang="en-US" sz="44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DejaVu Serif Condensed" pitchFamily="18" charset="0"/>
                <a:cs typeface="Times New Roman" panose="02020603050405020304" pitchFamily="18" charset="0"/>
              </a:rPr>
              <a:t>y</a:t>
            </a:r>
            <a:r>
              <a:rPr lang="en-US" sz="48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DejaVu Serif Condensed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=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 9</a:t>
            </a:r>
            <a:endParaRPr lang="en-US" sz="3600" b="1" i="1" dirty="0">
              <a:solidFill>
                <a:schemeClr val="bg1"/>
              </a:solidFill>
              <a:latin typeface="Comic Sans MS" pitchFamily="66" charset="0"/>
              <a:ea typeface="DejaVu Serif Condensed" pitchFamily="18" charset="0"/>
            </a:endParaRPr>
          </a:p>
        </p:txBody>
      </p:sp>
      <p:sp>
        <p:nvSpPr>
          <p:cNvPr id="20" name="Rounded Rectangle 19">
            <a:hlinkClick r:id="rId4" action="ppaction://hlinksldjump"/>
          </p:cNvPr>
          <p:cNvSpPr/>
          <p:nvPr/>
        </p:nvSpPr>
        <p:spPr>
          <a:xfrm>
            <a:off x="7803573" y="3967590"/>
            <a:ext cx="3495577" cy="920984"/>
          </a:xfrm>
          <a:prstGeom prst="roundRect">
            <a:avLst/>
          </a:prstGeom>
          <a:solidFill>
            <a:srgbClr val="99CC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3600" b="1" i="1" dirty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 C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.)  </a:t>
            </a:r>
            <a:r>
              <a:rPr lang="en-US" sz="44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DejaVu Serif Condensed" pitchFamily="18" charset="0"/>
                <a:cs typeface="Times New Roman" panose="02020603050405020304" pitchFamily="18" charset="0"/>
              </a:rPr>
              <a:t>y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 =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 8</a:t>
            </a:r>
            <a:endParaRPr lang="en-US" sz="3600" b="1" i="1" dirty="0">
              <a:solidFill>
                <a:schemeClr val="bg1"/>
              </a:solidFill>
              <a:latin typeface="Comic Sans MS" pitchFamily="66" charset="0"/>
              <a:ea typeface="DejaVu Serif Condensed" pitchFamily="18" charset="0"/>
            </a:endParaRPr>
          </a:p>
        </p:txBody>
      </p:sp>
      <p:sp>
        <p:nvSpPr>
          <p:cNvPr id="11" name="Rounded Rectangle 10">
            <a:hlinkClick r:id="rId3" action="ppaction://hlinksldjump"/>
          </p:cNvPr>
          <p:cNvSpPr/>
          <p:nvPr/>
        </p:nvSpPr>
        <p:spPr>
          <a:xfrm>
            <a:off x="7803573" y="5137840"/>
            <a:ext cx="3495578" cy="920985"/>
          </a:xfrm>
          <a:prstGeom prst="roundRect">
            <a:avLst/>
          </a:prstGeom>
          <a:solidFill>
            <a:srgbClr val="99CC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3600" b="1" i="1" dirty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 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D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.)  </a:t>
            </a:r>
            <a:r>
              <a:rPr lang="en-US" sz="44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DejaVu Serif Condensed" pitchFamily="18" charset="0"/>
                <a:cs typeface="Times New Roman" panose="02020603050405020304" pitchFamily="18" charset="0"/>
              </a:rPr>
              <a:t>y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 =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 6</a:t>
            </a:r>
            <a:endParaRPr lang="en-US" sz="3600" b="1" i="1" dirty="0">
              <a:solidFill>
                <a:schemeClr val="bg1"/>
              </a:solidFill>
              <a:latin typeface="Comic Sans MS" pitchFamily="66" charset="0"/>
              <a:ea typeface="DejaVu Serif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83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S900388513[2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-1673225" y="7010400"/>
            <a:ext cx="406400" cy="304800"/>
          </a:xfrm>
          <a:prstGeom prst="rect">
            <a:avLst/>
          </a:prstGeom>
        </p:spPr>
      </p:pic>
      <p:sp>
        <p:nvSpPr>
          <p:cNvPr id="11" name="Right Arrow 10">
            <a:hlinkClick r:id="rId6" action="ppaction://hlinksldjump"/>
          </p:cNvPr>
          <p:cNvSpPr/>
          <p:nvPr/>
        </p:nvSpPr>
        <p:spPr>
          <a:xfrm flipH="1">
            <a:off x="1018945" y="609601"/>
            <a:ext cx="4010253" cy="1276350"/>
          </a:xfrm>
          <a:prstGeom prst="rightArrow">
            <a:avLst>
              <a:gd name="adj1" fmla="val 60706"/>
              <a:gd name="adj2" fmla="val 50973"/>
            </a:avLst>
          </a:prstGeom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 smtClean="0">
                <a:solidFill>
                  <a:schemeClr val="tx1"/>
                </a:solidFill>
                <a:latin typeface="Comic Sans MS" pitchFamily="66" charset="0"/>
              </a:rPr>
              <a:t>G</a:t>
            </a:r>
            <a:r>
              <a:rPr lang="en-US" sz="3600" b="1" i="1" dirty="0" smtClean="0">
                <a:solidFill>
                  <a:schemeClr val="tx1"/>
                </a:solidFill>
                <a:latin typeface="Comic Sans MS" pitchFamily="66" charset="0"/>
              </a:rPr>
              <a:t>O </a:t>
            </a:r>
            <a:r>
              <a:rPr lang="en-US" sz="4400" b="1" i="1" dirty="0" smtClean="0">
                <a:solidFill>
                  <a:schemeClr val="tx1"/>
                </a:solidFill>
                <a:latin typeface="Comic Sans MS" pitchFamily="66" charset="0"/>
              </a:rPr>
              <a:t>B</a:t>
            </a:r>
            <a:r>
              <a:rPr lang="en-US" sz="3600" b="1" i="1" dirty="0" smtClean="0">
                <a:solidFill>
                  <a:schemeClr val="tx1"/>
                </a:solidFill>
                <a:latin typeface="Comic Sans MS" pitchFamily="66" charset="0"/>
              </a:rPr>
              <a:t>ACK!</a:t>
            </a:r>
            <a:endParaRPr lang="en-US" sz="3600" b="1" i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5" name="Right Arrow 14">
            <a:hlinkClick r:id="rId7" action="ppaction://hlinksldjump"/>
          </p:cNvPr>
          <p:cNvSpPr/>
          <p:nvPr/>
        </p:nvSpPr>
        <p:spPr>
          <a:xfrm>
            <a:off x="6171488" y="4886326"/>
            <a:ext cx="4952123" cy="1238249"/>
          </a:xfrm>
          <a:prstGeom prst="rightArrow">
            <a:avLst>
              <a:gd name="adj1" fmla="val 62665"/>
              <a:gd name="adj2" fmla="val 56604"/>
            </a:avLst>
          </a:prstGeom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 smtClean="0">
                <a:latin typeface="Comic Sans MS" pitchFamily="66" charset="0"/>
              </a:rPr>
              <a:t>G</a:t>
            </a:r>
            <a:r>
              <a:rPr lang="en-US" sz="3600" b="1" i="1" dirty="0" smtClean="0">
                <a:latin typeface="Comic Sans MS" pitchFamily="66" charset="0"/>
              </a:rPr>
              <a:t>O </a:t>
            </a:r>
            <a:r>
              <a:rPr lang="en-US" sz="4400" b="1" i="1" dirty="0" smtClean="0">
                <a:latin typeface="Comic Sans MS" pitchFamily="66" charset="0"/>
              </a:rPr>
              <a:t>F</a:t>
            </a:r>
            <a:r>
              <a:rPr lang="en-US" sz="3600" b="1" i="1" dirty="0" smtClean="0">
                <a:latin typeface="Comic Sans MS" pitchFamily="66" charset="0"/>
              </a:rPr>
              <a:t>ORWARD!</a:t>
            </a:r>
            <a:endParaRPr lang="en-US" sz="3600" b="1" i="1" dirty="0">
              <a:latin typeface="Comic Sans MS" pitchFamily="66" charset="0"/>
            </a:endParaRPr>
          </a:p>
        </p:txBody>
      </p:sp>
      <p:pic>
        <p:nvPicPr>
          <p:cNvPr id="2050" name="Picture 2" descr="Use links below to save image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2" y="2019300"/>
            <a:ext cx="6810375" cy="2733675"/>
          </a:xfrm>
          <a:prstGeom prst="rect">
            <a:avLst/>
          </a:prstGeom>
          <a:noFill/>
          <a:ln w="444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2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1048" y="0"/>
            <a:ext cx="6715125" cy="5334000"/>
          </a:xfrm>
        </p:spPr>
        <p:txBody>
          <a:bodyPr>
            <a:noAutofit/>
          </a:bodyPr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Impact" pitchFamily="34" charset="0"/>
              </a:rPr>
              <a:t>You got it!</a:t>
            </a:r>
            <a:endParaRPr lang="en-US" sz="12000" dirty="0">
              <a:solidFill>
                <a:schemeClr val="tx1"/>
              </a:solidFill>
              <a:latin typeface="Impact" pitchFamily="34" charset="0"/>
            </a:endParaRPr>
          </a:p>
        </p:txBody>
      </p:sp>
      <p:pic>
        <p:nvPicPr>
          <p:cNvPr id="4" name="j0214098.wav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-1651000" y="7086600"/>
            <a:ext cx="406400" cy="304800"/>
          </a:xfrm>
          <a:prstGeom prst="rect">
            <a:avLst/>
          </a:prstGeom>
        </p:spPr>
      </p:pic>
      <p:sp>
        <p:nvSpPr>
          <p:cNvPr id="6" name="Right Arrow 5">
            <a:hlinkClick r:id="rId5" action="ppaction://hlinksldjump"/>
          </p:cNvPr>
          <p:cNvSpPr/>
          <p:nvPr/>
        </p:nvSpPr>
        <p:spPr>
          <a:xfrm>
            <a:off x="5505450" y="4181474"/>
            <a:ext cx="5448300" cy="1895476"/>
          </a:xfrm>
          <a:prstGeom prst="rightArrow">
            <a:avLst>
              <a:gd name="adj1" fmla="val 50000"/>
              <a:gd name="adj2" fmla="val 50592"/>
            </a:avLst>
          </a:prstGeom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i="1" dirty="0" smtClean="0">
                <a:latin typeface="Comic Sans MS" pitchFamily="66" charset="0"/>
              </a:rPr>
              <a:t>G</a:t>
            </a:r>
            <a:r>
              <a:rPr lang="en-US" sz="3600" b="1" i="1" dirty="0" smtClean="0">
                <a:latin typeface="Comic Sans MS" pitchFamily="66" charset="0"/>
              </a:rPr>
              <a:t>O </a:t>
            </a:r>
            <a:r>
              <a:rPr lang="en-US" sz="4400" b="1" i="1" dirty="0" smtClean="0">
                <a:latin typeface="Comic Sans MS" pitchFamily="66" charset="0"/>
              </a:rPr>
              <a:t>F</a:t>
            </a:r>
            <a:r>
              <a:rPr lang="en-US" sz="3600" b="1" i="1" dirty="0" smtClean="0">
                <a:latin typeface="Comic Sans MS" pitchFamily="66" charset="0"/>
              </a:rPr>
              <a:t>ORWARD!</a:t>
            </a:r>
            <a:endParaRPr lang="en-US" sz="3600" b="1" i="1" dirty="0">
              <a:latin typeface="Comic Sans MS" pitchFamily="66" charset="0"/>
            </a:endParaRPr>
          </a:p>
        </p:txBody>
      </p:sp>
      <p:pic>
        <p:nvPicPr>
          <p:cNvPr id="7" name="Picture 2" descr="Use links below to save image.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250"/>
                    </a14:imgEffect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397" y="699158"/>
            <a:ext cx="3815928" cy="5549242"/>
          </a:xfrm>
          <a:prstGeom prst="rect">
            <a:avLst/>
          </a:prstGeom>
          <a:noFill/>
          <a:ln w="444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8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Brain, Anatomy, Human, Science, Health, Medical, Organ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5614">
            <a:off x="1038779" y="1357720"/>
            <a:ext cx="6242284" cy="455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85798" y="328949"/>
            <a:ext cx="10796153" cy="824442"/>
          </a:xfrm>
          <a:prstGeom prst="rect">
            <a:avLst/>
          </a:prstGeom>
          <a:solidFill>
            <a:srgbClr val="FFCC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68597" y="418004"/>
            <a:ext cx="10430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chemeClr val="bg1"/>
                </a:solidFill>
                <a:latin typeface="Comic Sans MS" pitchFamily="66" charset="0"/>
              </a:rPr>
              <a:t>4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</a:rPr>
              <a:t>.) 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</a:rPr>
              <a:t>U</a:t>
            </a:r>
            <a:r>
              <a:rPr lang="en-US" sz="3000" b="1" i="1" dirty="0" smtClean="0">
                <a:solidFill>
                  <a:schemeClr val="bg1"/>
                </a:solidFill>
                <a:latin typeface="Comic Sans MS" pitchFamily="66" charset="0"/>
              </a:rPr>
              <a:t>SE MENTAL MATH TO FIND THE ANSWER.</a:t>
            </a:r>
            <a:endParaRPr lang="en-US" sz="3000" b="1" i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25239" y="2662375"/>
            <a:ext cx="52901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19</a:t>
            </a:r>
            <a:r>
              <a:rPr lang="en-US" sz="8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-</a:t>
            </a:r>
            <a:r>
              <a:rPr lang="en-US" sz="8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n = 11</a:t>
            </a:r>
            <a:endParaRPr lang="en-US" sz="8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ounded Rectangle 26">
            <a:hlinkClick r:id="rId3" action="ppaction://hlinksldjump"/>
          </p:cNvPr>
          <p:cNvSpPr/>
          <p:nvPr/>
        </p:nvSpPr>
        <p:spPr>
          <a:xfrm>
            <a:off x="7803573" y="1627093"/>
            <a:ext cx="3495577" cy="920982"/>
          </a:xfrm>
          <a:prstGeom prst="roundRect">
            <a:avLst/>
          </a:prstGeom>
          <a:solidFill>
            <a:srgbClr val="99CC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3600" b="1" i="1" dirty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 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A.)  </a:t>
            </a:r>
            <a:r>
              <a:rPr lang="en-US" sz="44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DejaVu Serif Condensed" pitchFamily="18" charset="0"/>
                <a:cs typeface="Times New Roman" panose="02020603050405020304" pitchFamily="18" charset="0"/>
              </a:rPr>
              <a:t>n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 = 7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 </a:t>
            </a:r>
            <a:endParaRPr lang="en-US" sz="3600" b="1" i="1" dirty="0">
              <a:solidFill>
                <a:schemeClr val="bg1"/>
              </a:solidFill>
              <a:latin typeface="Comic Sans MS" pitchFamily="66" charset="0"/>
              <a:ea typeface="DejaVu Serif Condensed" pitchFamily="18" charset="0"/>
            </a:endParaRPr>
          </a:p>
        </p:txBody>
      </p:sp>
      <p:sp>
        <p:nvSpPr>
          <p:cNvPr id="19" name="Rounded Rectangle 18">
            <a:hlinkClick r:id="rId4" action="ppaction://hlinksldjump"/>
          </p:cNvPr>
          <p:cNvSpPr/>
          <p:nvPr/>
        </p:nvSpPr>
        <p:spPr>
          <a:xfrm>
            <a:off x="7803573" y="2797341"/>
            <a:ext cx="3495577" cy="920983"/>
          </a:xfrm>
          <a:prstGeom prst="roundRect">
            <a:avLst/>
          </a:prstGeom>
          <a:solidFill>
            <a:srgbClr val="99CC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3600" b="1" i="1" dirty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 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B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.)  </a:t>
            </a:r>
            <a:r>
              <a:rPr lang="en-US" sz="44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DejaVu Serif Condensed" pitchFamily="18" charset="0"/>
                <a:cs typeface="Times New Roman" panose="02020603050405020304" pitchFamily="18" charset="0"/>
              </a:rPr>
              <a:t>n</a:t>
            </a:r>
            <a:r>
              <a:rPr lang="en-US" sz="48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DejaVu Serif Condensed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=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 8</a:t>
            </a:r>
            <a:endParaRPr lang="en-US" sz="3600" b="1" i="1" dirty="0">
              <a:solidFill>
                <a:schemeClr val="bg1"/>
              </a:solidFill>
              <a:latin typeface="Comic Sans MS" pitchFamily="66" charset="0"/>
              <a:ea typeface="DejaVu Serif Condensed" pitchFamily="18" charset="0"/>
            </a:endParaRPr>
          </a:p>
        </p:txBody>
      </p:sp>
      <p:sp>
        <p:nvSpPr>
          <p:cNvPr id="20" name="Rounded Rectangle 19">
            <a:hlinkClick r:id="rId3" action="ppaction://hlinksldjump"/>
          </p:cNvPr>
          <p:cNvSpPr/>
          <p:nvPr/>
        </p:nvSpPr>
        <p:spPr>
          <a:xfrm>
            <a:off x="7803573" y="3967590"/>
            <a:ext cx="3495577" cy="920984"/>
          </a:xfrm>
          <a:prstGeom prst="roundRect">
            <a:avLst/>
          </a:prstGeom>
          <a:solidFill>
            <a:srgbClr val="99CC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3600" b="1" i="1" dirty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 C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.)  </a:t>
            </a:r>
            <a:r>
              <a:rPr lang="en-US" sz="44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DejaVu Serif Condensed" pitchFamily="18" charset="0"/>
                <a:cs typeface="Times New Roman" panose="02020603050405020304" pitchFamily="18" charset="0"/>
              </a:rPr>
              <a:t>n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 =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 9</a:t>
            </a:r>
            <a:endParaRPr lang="en-US" sz="3600" b="1" i="1" dirty="0">
              <a:solidFill>
                <a:schemeClr val="bg1"/>
              </a:solidFill>
              <a:latin typeface="Comic Sans MS" pitchFamily="66" charset="0"/>
              <a:ea typeface="DejaVu Serif Condensed" pitchFamily="18" charset="0"/>
            </a:endParaRPr>
          </a:p>
        </p:txBody>
      </p:sp>
      <p:sp>
        <p:nvSpPr>
          <p:cNvPr id="11" name="Rounded Rectangle 10">
            <a:hlinkClick r:id="rId3" action="ppaction://hlinksldjump"/>
          </p:cNvPr>
          <p:cNvSpPr/>
          <p:nvPr/>
        </p:nvSpPr>
        <p:spPr>
          <a:xfrm>
            <a:off x="7803573" y="5137840"/>
            <a:ext cx="3495578" cy="920985"/>
          </a:xfrm>
          <a:prstGeom prst="roundRect">
            <a:avLst/>
          </a:prstGeom>
          <a:solidFill>
            <a:srgbClr val="99CC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3600" b="1" i="1" dirty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 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D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.) </a:t>
            </a:r>
            <a:r>
              <a:rPr lang="en-US" sz="20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 </a:t>
            </a:r>
            <a:r>
              <a:rPr lang="en-US" sz="44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DejaVu Serif Condensed" pitchFamily="18" charset="0"/>
                <a:cs typeface="Times New Roman" panose="02020603050405020304" pitchFamily="18" charset="0"/>
              </a:rPr>
              <a:t>n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 =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 10</a:t>
            </a:r>
            <a:endParaRPr lang="en-US" sz="3600" b="1" i="1" dirty="0">
              <a:solidFill>
                <a:schemeClr val="bg1"/>
              </a:solidFill>
              <a:latin typeface="Comic Sans MS" pitchFamily="66" charset="0"/>
              <a:ea typeface="DejaVu Serif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26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S900388513[2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-1673225" y="7010400"/>
            <a:ext cx="406400" cy="304800"/>
          </a:xfrm>
          <a:prstGeom prst="rect">
            <a:avLst/>
          </a:prstGeom>
        </p:spPr>
      </p:pic>
      <p:sp>
        <p:nvSpPr>
          <p:cNvPr id="11" name="Right Arrow 10">
            <a:hlinkClick r:id="rId6" action="ppaction://hlinksldjump"/>
          </p:cNvPr>
          <p:cNvSpPr/>
          <p:nvPr/>
        </p:nvSpPr>
        <p:spPr>
          <a:xfrm flipH="1">
            <a:off x="1018945" y="609601"/>
            <a:ext cx="4010253" cy="1276350"/>
          </a:xfrm>
          <a:prstGeom prst="rightArrow">
            <a:avLst>
              <a:gd name="adj1" fmla="val 60706"/>
              <a:gd name="adj2" fmla="val 50973"/>
            </a:avLst>
          </a:prstGeom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 smtClean="0">
                <a:solidFill>
                  <a:schemeClr val="tx1"/>
                </a:solidFill>
                <a:latin typeface="Comic Sans MS" pitchFamily="66" charset="0"/>
              </a:rPr>
              <a:t>G</a:t>
            </a:r>
            <a:r>
              <a:rPr lang="en-US" sz="3600" b="1" i="1" dirty="0" smtClean="0">
                <a:solidFill>
                  <a:schemeClr val="tx1"/>
                </a:solidFill>
                <a:latin typeface="Comic Sans MS" pitchFamily="66" charset="0"/>
              </a:rPr>
              <a:t>O </a:t>
            </a:r>
            <a:r>
              <a:rPr lang="en-US" sz="4400" b="1" i="1" dirty="0" smtClean="0">
                <a:solidFill>
                  <a:schemeClr val="tx1"/>
                </a:solidFill>
                <a:latin typeface="Comic Sans MS" pitchFamily="66" charset="0"/>
              </a:rPr>
              <a:t>B</a:t>
            </a:r>
            <a:r>
              <a:rPr lang="en-US" sz="3600" b="1" i="1" dirty="0" smtClean="0">
                <a:solidFill>
                  <a:schemeClr val="tx1"/>
                </a:solidFill>
                <a:latin typeface="Comic Sans MS" pitchFamily="66" charset="0"/>
              </a:rPr>
              <a:t>ACK!</a:t>
            </a:r>
            <a:endParaRPr lang="en-US" sz="3600" b="1" i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5" name="Right Arrow 14">
            <a:hlinkClick r:id="rId7" action="ppaction://hlinksldjump"/>
          </p:cNvPr>
          <p:cNvSpPr/>
          <p:nvPr/>
        </p:nvSpPr>
        <p:spPr>
          <a:xfrm>
            <a:off x="6171488" y="4886326"/>
            <a:ext cx="4952123" cy="1238249"/>
          </a:xfrm>
          <a:prstGeom prst="rightArrow">
            <a:avLst>
              <a:gd name="adj1" fmla="val 62665"/>
              <a:gd name="adj2" fmla="val 56604"/>
            </a:avLst>
          </a:prstGeom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 smtClean="0">
                <a:latin typeface="Comic Sans MS" pitchFamily="66" charset="0"/>
              </a:rPr>
              <a:t>G</a:t>
            </a:r>
            <a:r>
              <a:rPr lang="en-US" sz="3600" b="1" i="1" dirty="0" smtClean="0">
                <a:latin typeface="Comic Sans MS" pitchFamily="66" charset="0"/>
              </a:rPr>
              <a:t>O </a:t>
            </a:r>
            <a:r>
              <a:rPr lang="en-US" sz="4400" b="1" i="1" dirty="0" smtClean="0">
                <a:latin typeface="Comic Sans MS" pitchFamily="66" charset="0"/>
              </a:rPr>
              <a:t>F</a:t>
            </a:r>
            <a:r>
              <a:rPr lang="en-US" sz="3600" b="1" i="1" dirty="0" smtClean="0">
                <a:latin typeface="Comic Sans MS" pitchFamily="66" charset="0"/>
              </a:rPr>
              <a:t>ORWARD!</a:t>
            </a:r>
            <a:endParaRPr lang="en-US" sz="3600" b="1" i="1" dirty="0">
              <a:latin typeface="Comic Sans MS" pitchFamily="66" charset="0"/>
            </a:endParaRPr>
          </a:p>
        </p:txBody>
      </p:sp>
      <p:pic>
        <p:nvPicPr>
          <p:cNvPr id="2050" name="Picture 2" descr="Use links below to save image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2" y="2019300"/>
            <a:ext cx="6810375" cy="2733675"/>
          </a:xfrm>
          <a:prstGeom prst="rect">
            <a:avLst/>
          </a:prstGeom>
          <a:noFill/>
          <a:ln w="444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72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1048" y="0"/>
            <a:ext cx="6715125" cy="5334000"/>
          </a:xfrm>
        </p:spPr>
        <p:txBody>
          <a:bodyPr>
            <a:noAutofit/>
          </a:bodyPr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Impact" pitchFamily="34" charset="0"/>
              </a:rPr>
              <a:t>You got it!</a:t>
            </a:r>
            <a:endParaRPr lang="en-US" sz="12000" dirty="0">
              <a:solidFill>
                <a:schemeClr val="tx1"/>
              </a:solidFill>
              <a:latin typeface="Impact" pitchFamily="34" charset="0"/>
            </a:endParaRPr>
          </a:p>
        </p:txBody>
      </p:sp>
      <p:pic>
        <p:nvPicPr>
          <p:cNvPr id="4" name="j0214098.wav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-1651000" y="7086600"/>
            <a:ext cx="406400" cy="304800"/>
          </a:xfrm>
          <a:prstGeom prst="rect">
            <a:avLst/>
          </a:prstGeom>
        </p:spPr>
      </p:pic>
      <p:sp>
        <p:nvSpPr>
          <p:cNvPr id="6" name="Right Arrow 5">
            <a:hlinkClick r:id="rId5" action="ppaction://hlinksldjump"/>
          </p:cNvPr>
          <p:cNvSpPr/>
          <p:nvPr/>
        </p:nvSpPr>
        <p:spPr>
          <a:xfrm>
            <a:off x="5505450" y="4181474"/>
            <a:ext cx="5448300" cy="1895476"/>
          </a:xfrm>
          <a:prstGeom prst="rightArrow">
            <a:avLst>
              <a:gd name="adj1" fmla="val 50000"/>
              <a:gd name="adj2" fmla="val 50592"/>
            </a:avLst>
          </a:prstGeom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i="1" dirty="0" smtClean="0">
                <a:latin typeface="Comic Sans MS" pitchFamily="66" charset="0"/>
              </a:rPr>
              <a:t>G</a:t>
            </a:r>
            <a:r>
              <a:rPr lang="en-US" sz="3600" b="1" i="1" dirty="0" smtClean="0">
                <a:latin typeface="Comic Sans MS" pitchFamily="66" charset="0"/>
              </a:rPr>
              <a:t>O </a:t>
            </a:r>
            <a:r>
              <a:rPr lang="en-US" sz="4400" b="1" i="1" dirty="0" smtClean="0">
                <a:latin typeface="Comic Sans MS" pitchFamily="66" charset="0"/>
              </a:rPr>
              <a:t>F</a:t>
            </a:r>
            <a:r>
              <a:rPr lang="en-US" sz="3600" b="1" i="1" dirty="0" smtClean="0">
                <a:latin typeface="Comic Sans MS" pitchFamily="66" charset="0"/>
              </a:rPr>
              <a:t>ORWARD!</a:t>
            </a:r>
            <a:endParaRPr lang="en-US" sz="3600" b="1" i="1" dirty="0">
              <a:latin typeface="Comic Sans MS" pitchFamily="66" charset="0"/>
            </a:endParaRPr>
          </a:p>
        </p:txBody>
      </p:sp>
      <p:pic>
        <p:nvPicPr>
          <p:cNvPr id="7" name="Picture 2" descr="Use links below to save image.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250"/>
                    </a14:imgEffect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397" y="699158"/>
            <a:ext cx="3815928" cy="5549242"/>
          </a:xfrm>
          <a:prstGeom prst="rect">
            <a:avLst/>
          </a:prstGeom>
          <a:noFill/>
          <a:ln w="444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70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Brain, Anatomy, Human, Science, Health, Medical, Organ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5614">
            <a:off x="1038779" y="1357720"/>
            <a:ext cx="6242284" cy="455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85798" y="328949"/>
            <a:ext cx="10796153" cy="824442"/>
          </a:xfrm>
          <a:prstGeom prst="rect">
            <a:avLst/>
          </a:prstGeom>
          <a:solidFill>
            <a:srgbClr val="FFCC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68597" y="418004"/>
            <a:ext cx="10430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chemeClr val="bg1"/>
                </a:solidFill>
                <a:latin typeface="Comic Sans MS" pitchFamily="66" charset="0"/>
              </a:rPr>
              <a:t>5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</a:rPr>
              <a:t>.) 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</a:rPr>
              <a:t>U</a:t>
            </a:r>
            <a:r>
              <a:rPr lang="en-US" sz="3000" b="1" i="1" dirty="0" smtClean="0">
                <a:solidFill>
                  <a:schemeClr val="bg1"/>
                </a:solidFill>
                <a:latin typeface="Comic Sans MS" pitchFamily="66" charset="0"/>
              </a:rPr>
              <a:t>SE MENTAL MATH TO FIND THE ANSWER.</a:t>
            </a:r>
            <a:endParaRPr lang="en-US" sz="3000" b="1" i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97850" y="2548075"/>
            <a:ext cx="52901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5</a:t>
            </a:r>
            <a:r>
              <a:rPr lang="en-US" sz="8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= 4 + y</a:t>
            </a:r>
            <a:endParaRPr lang="en-US" sz="8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ounded Rectangle 26">
            <a:hlinkClick r:id="rId3" action="ppaction://hlinksldjump"/>
          </p:cNvPr>
          <p:cNvSpPr/>
          <p:nvPr/>
        </p:nvSpPr>
        <p:spPr>
          <a:xfrm>
            <a:off x="7803573" y="1627093"/>
            <a:ext cx="3495577" cy="920982"/>
          </a:xfrm>
          <a:prstGeom prst="roundRect">
            <a:avLst/>
          </a:prstGeom>
          <a:solidFill>
            <a:srgbClr val="99CC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3600" b="1" i="1" dirty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 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A.)  </a:t>
            </a:r>
            <a:r>
              <a:rPr lang="en-US" sz="44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DejaVu Serif Condensed" pitchFamily="18" charset="0"/>
                <a:cs typeface="Times New Roman" panose="02020603050405020304" pitchFamily="18" charset="0"/>
              </a:rPr>
              <a:t>y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 = 6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 </a:t>
            </a:r>
            <a:endParaRPr lang="en-US" sz="3600" b="1" i="1" dirty="0">
              <a:solidFill>
                <a:schemeClr val="bg1"/>
              </a:solidFill>
              <a:latin typeface="Comic Sans MS" pitchFamily="66" charset="0"/>
              <a:ea typeface="DejaVu Serif Condensed" pitchFamily="18" charset="0"/>
            </a:endParaRPr>
          </a:p>
        </p:txBody>
      </p:sp>
      <p:sp>
        <p:nvSpPr>
          <p:cNvPr id="19" name="Rounded Rectangle 18">
            <a:hlinkClick r:id="rId3" action="ppaction://hlinksldjump"/>
          </p:cNvPr>
          <p:cNvSpPr/>
          <p:nvPr/>
        </p:nvSpPr>
        <p:spPr>
          <a:xfrm>
            <a:off x="7803573" y="2797341"/>
            <a:ext cx="3495577" cy="920983"/>
          </a:xfrm>
          <a:prstGeom prst="roundRect">
            <a:avLst/>
          </a:prstGeom>
          <a:solidFill>
            <a:srgbClr val="99CC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3600" b="1" i="1" dirty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 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B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.)  </a:t>
            </a:r>
            <a:r>
              <a:rPr lang="en-US" sz="44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DejaVu Serif Condensed" pitchFamily="18" charset="0"/>
                <a:cs typeface="Times New Roman" panose="02020603050405020304" pitchFamily="18" charset="0"/>
              </a:rPr>
              <a:t>y</a:t>
            </a:r>
            <a:r>
              <a:rPr lang="en-US" sz="48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DejaVu Serif Condensed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=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 5</a:t>
            </a:r>
            <a:endParaRPr lang="en-US" sz="3600" b="1" i="1" dirty="0">
              <a:solidFill>
                <a:schemeClr val="bg1"/>
              </a:solidFill>
              <a:latin typeface="Comic Sans MS" pitchFamily="66" charset="0"/>
              <a:ea typeface="DejaVu Serif Condensed" pitchFamily="18" charset="0"/>
            </a:endParaRPr>
          </a:p>
        </p:txBody>
      </p:sp>
      <p:sp>
        <p:nvSpPr>
          <p:cNvPr id="20" name="Rounded Rectangle 19">
            <a:hlinkClick r:id="rId3" action="ppaction://hlinksldjump"/>
          </p:cNvPr>
          <p:cNvSpPr/>
          <p:nvPr/>
        </p:nvSpPr>
        <p:spPr>
          <a:xfrm>
            <a:off x="7803573" y="3967590"/>
            <a:ext cx="3495577" cy="920984"/>
          </a:xfrm>
          <a:prstGeom prst="roundRect">
            <a:avLst/>
          </a:prstGeom>
          <a:solidFill>
            <a:srgbClr val="99CC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3600" b="1" i="1" dirty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 C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.)  </a:t>
            </a:r>
            <a:r>
              <a:rPr lang="en-US" sz="44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DejaVu Serif Condensed" pitchFamily="18" charset="0"/>
                <a:cs typeface="Times New Roman" panose="02020603050405020304" pitchFamily="18" charset="0"/>
              </a:rPr>
              <a:t>y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 =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 3</a:t>
            </a:r>
            <a:endParaRPr lang="en-US" sz="3600" b="1" i="1" dirty="0">
              <a:solidFill>
                <a:schemeClr val="bg1"/>
              </a:solidFill>
              <a:latin typeface="Comic Sans MS" pitchFamily="66" charset="0"/>
              <a:ea typeface="DejaVu Serif Condensed" pitchFamily="18" charset="0"/>
            </a:endParaRPr>
          </a:p>
        </p:txBody>
      </p:sp>
      <p:sp>
        <p:nvSpPr>
          <p:cNvPr id="11" name="Rounded Rectangle 10">
            <a:hlinkClick r:id="rId4" action="ppaction://hlinksldjump"/>
          </p:cNvPr>
          <p:cNvSpPr/>
          <p:nvPr/>
        </p:nvSpPr>
        <p:spPr>
          <a:xfrm>
            <a:off x="7803573" y="5137840"/>
            <a:ext cx="3495578" cy="920985"/>
          </a:xfrm>
          <a:prstGeom prst="roundRect">
            <a:avLst/>
          </a:prstGeom>
          <a:solidFill>
            <a:srgbClr val="99CC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3600" b="1" i="1" dirty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 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D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.)  </a:t>
            </a:r>
            <a:r>
              <a:rPr lang="en-US" sz="44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DejaVu Serif Condensed" pitchFamily="18" charset="0"/>
                <a:cs typeface="Times New Roman" panose="02020603050405020304" pitchFamily="18" charset="0"/>
              </a:rPr>
              <a:t>y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 =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 1</a:t>
            </a:r>
            <a:endParaRPr lang="en-US" sz="3600" b="1" i="1" dirty="0">
              <a:solidFill>
                <a:schemeClr val="bg1"/>
              </a:solidFill>
              <a:latin typeface="Comic Sans MS" pitchFamily="66" charset="0"/>
              <a:ea typeface="DejaVu Serif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4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S900388513[2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-1673225" y="7010400"/>
            <a:ext cx="406400" cy="304800"/>
          </a:xfrm>
          <a:prstGeom prst="rect">
            <a:avLst/>
          </a:prstGeom>
        </p:spPr>
      </p:pic>
      <p:sp>
        <p:nvSpPr>
          <p:cNvPr id="11" name="Right Arrow 10">
            <a:hlinkClick r:id="rId6" action="ppaction://hlinksldjump"/>
          </p:cNvPr>
          <p:cNvSpPr/>
          <p:nvPr/>
        </p:nvSpPr>
        <p:spPr>
          <a:xfrm flipH="1">
            <a:off x="1018945" y="609601"/>
            <a:ext cx="4010253" cy="1276350"/>
          </a:xfrm>
          <a:prstGeom prst="rightArrow">
            <a:avLst>
              <a:gd name="adj1" fmla="val 60706"/>
              <a:gd name="adj2" fmla="val 50973"/>
            </a:avLst>
          </a:prstGeom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 smtClean="0">
                <a:solidFill>
                  <a:schemeClr val="tx1"/>
                </a:solidFill>
                <a:latin typeface="Comic Sans MS" pitchFamily="66" charset="0"/>
              </a:rPr>
              <a:t>G</a:t>
            </a:r>
            <a:r>
              <a:rPr lang="en-US" sz="3600" b="1" i="1" dirty="0" smtClean="0">
                <a:solidFill>
                  <a:schemeClr val="tx1"/>
                </a:solidFill>
                <a:latin typeface="Comic Sans MS" pitchFamily="66" charset="0"/>
              </a:rPr>
              <a:t>O </a:t>
            </a:r>
            <a:r>
              <a:rPr lang="en-US" sz="4400" b="1" i="1" dirty="0" smtClean="0">
                <a:solidFill>
                  <a:schemeClr val="tx1"/>
                </a:solidFill>
                <a:latin typeface="Comic Sans MS" pitchFamily="66" charset="0"/>
              </a:rPr>
              <a:t>B</a:t>
            </a:r>
            <a:r>
              <a:rPr lang="en-US" sz="3600" b="1" i="1" dirty="0" smtClean="0">
                <a:solidFill>
                  <a:schemeClr val="tx1"/>
                </a:solidFill>
                <a:latin typeface="Comic Sans MS" pitchFamily="66" charset="0"/>
              </a:rPr>
              <a:t>ACK!</a:t>
            </a:r>
            <a:endParaRPr lang="en-US" sz="3600" b="1" i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5" name="Right Arrow 14">
            <a:hlinkClick r:id="rId7" action="ppaction://hlinksldjump"/>
          </p:cNvPr>
          <p:cNvSpPr/>
          <p:nvPr/>
        </p:nvSpPr>
        <p:spPr>
          <a:xfrm>
            <a:off x="6171488" y="4886326"/>
            <a:ext cx="4952123" cy="1238249"/>
          </a:xfrm>
          <a:prstGeom prst="rightArrow">
            <a:avLst>
              <a:gd name="adj1" fmla="val 62665"/>
              <a:gd name="adj2" fmla="val 56604"/>
            </a:avLst>
          </a:prstGeom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 smtClean="0">
                <a:latin typeface="Comic Sans MS" pitchFamily="66" charset="0"/>
              </a:rPr>
              <a:t>G</a:t>
            </a:r>
            <a:r>
              <a:rPr lang="en-US" sz="3600" b="1" i="1" dirty="0" smtClean="0">
                <a:latin typeface="Comic Sans MS" pitchFamily="66" charset="0"/>
              </a:rPr>
              <a:t>O </a:t>
            </a:r>
            <a:r>
              <a:rPr lang="en-US" sz="4400" b="1" i="1" dirty="0" smtClean="0">
                <a:latin typeface="Comic Sans MS" pitchFamily="66" charset="0"/>
              </a:rPr>
              <a:t>F</a:t>
            </a:r>
            <a:r>
              <a:rPr lang="en-US" sz="3600" b="1" i="1" dirty="0" smtClean="0">
                <a:latin typeface="Comic Sans MS" pitchFamily="66" charset="0"/>
              </a:rPr>
              <a:t>ORWARD!</a:t>
            </a:r>
            <a:endParaRPr lang="en-US" sz="3600" b="1" i="1" dirty="0">
              <a:latin typeface="Comic Sans MS" pitchFamily="66" charset="0"/>
            </a:endParaRPr>
          </a:p>
        </p:txBody>
      </p:sp>
      <p:pic>
        <p:nvPicPr>
          <p:cNvPr id="2050" name="Picture 2" descr="Use links below to save image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2" y="2019300"/>
            <a:ext cx="6810375" cy="2733675"/>
          </a:xfrm>
          <a:prstGeom prst="rect">
            <a:avLst/>
          </a:prstGeom>
          <a:noFill/>
          <a:ln w="444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78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1048" y="0"/>
            <a:ext cx="6715125" cy="5334000"/>
          </a:xfrm>
        </p:spPr>
        <p:txBody>
          <a:bodyPr>
            <a:noAutofit/>
          </a:bodyPr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Impact" pitchFamily="34" charset="0"/>
              </a:rPr>
              <a:t>You got it!</a:t>
            </a:r>
            <a:endParaRPr lang="en-US" sz="12000" dirty="0">
              <a:solidFill>
                <a:schemeClr val="tx1"/>
              </a:solidFill>
              <a:latin typeface="Impact" pitchFamily="34" charset="0"/>
            </a:endParaRPr>
          </a:p>
        </p:txBody>
      </p:sp>
      <p:pic>
        <p:nvPicPr>
          <p:cNvPr id="4" name="j0214098.wav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-1651000" y="7086600"/>
            <a:ext cx="406400" cy="304800"/>
          </a:xfrm>
          <a:prstGeom prst="rect">
            <a:avLst/>
          </a:prstGeom>
        </p:spPr>
      </p:pic>
      <p:sp>
        <p:nvSpPr>
          <p:cNvPr id="6" name="Right Arrow 5">
            <a:hlinkClick r:id="rId5" action="ppaction://hlinksldjump"/>
          </p:cNvPr>
          <p:cNvSpPr/>
          <p:nvPr/>
        </p:nvSpPr>
        <p:spPr>
          <a:xfrm>
            <a:off x="5505450" y="4181474"/>
            <a:ext cx="5448300" cy="1895476"/>
          </a:xfrm>
          <a:prstGeom prst="rightArrow">
            <a:avLst>
              <a:gd name="adj1" fmla="val 50000"/>
              <a:gd name="adj2" fmla="val 50592"/>
            </a:avLst>
          </a:prstGeom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i="1" dirty="0" smtClean="0">
                <a:latin typeface="Comic Sans MS" pitchFamily="66" charset="0"/>
              </a:rPr>
              <a:t>G</a:t>
            </a:r>
            <a:r>
              <a:rPr lang="en-US" sz="3600" b="1" i="1" dirty="0" smtClean="0">
                <a:latin typeface="Comic Sans MS" pitchFamily="66" charset="0"/>
              </a:rPr>
              <a:t>O </a:t>
            </a:r>
            <a:r>
              <a:rPr lang="en-US" sz="4400" b="1" i="1" dirty="0" smtClean="0">
                <a:latin typeface="Comic Sans MS" pitchFamily="66" charset="0"/>
              </a:rPr>
              <a:t>F</a:t>
            </a:r>
            <a:r>
              <a:rPr lang="en-US" sz="3600" b="1" i="1" dirty="0" smtClean="0">
                <a:latin typeface="Comic Sans MS" pitchFamily="66" charset="0"/>
              </a:rPr>
              <a:t>ORWARD!</a:t>
            </a:r>
            <a:endParaRPr lang="en-US" sz="3600" b="1" i="1" dirty="0">
              <a:latin typeface="Comic Sans MS" pitchFamily="66" charset="0"/>
            </a:endParaRPr>
          </a:p>
        </p:txBody>
      </p:sp>
      <p:pic>
        <p:nvPicPr>
          <p:cNvPr id="7" name="Picture 2" descr="Use links below to save image.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250"/>
                    </a14:imgEffect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397" y="699158"/>
            <a:ext cx="3815928" cy="5549242"/>
          </a:xfrm>
          <a:prstGeom prst="rect">
            <a:avLst/>
          </a:prstGeom>
          <a:noFill/>
          <a:ln w="444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97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Brain, Anatomy, Human, Science, Health, Medical, Organ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5614">
            <a:off x="1038779" y="1357720"/>
            <a:ext cx="6242284" cy="455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85798" y="328949"/>
            <a:ext cx="10796153" cy="824442"/>
          </a:xfrm>
          <a:prstGeom prst="rect">
            <a:avLst/>
          </a:prstGeom>
          <a:solidFill>
            <a:srgbClr val="FFCC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68597" y="418004"/>
            <a:ext cx="10430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chemeClr val="bg1"/>
                </a:solidFill>
                <a:latin typeface="Comic Sans MS" pitchFamily="66" charset="0"/>
              </a:rPr>
              <a:t>6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</a:rPr>
              <a:t>.) 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</a:rPr>
              <a:t>U</a:t>
            </a:r>
            <a:r>
              <a:rPr lang="en-US" sz="3000" b="1" i="1" dirty="0" smtClean="0">
                <a:solidFill>
                  <a:schemeClr val="bg1"/>
                </a:solidFill>
                <a:latin typeface="Comic Sans MS" pitchFamily="66" charset="0"/>
              </a:rPr>
              <a:t>SE MENTAL MATH TO FIND THE ANSWER.</a:t>
            </a:r>
            <a:endParaRPr lang="en-US" sz="3000" b="1" i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57748" y="2620811"/>
            <a:ext cx="52901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3 = 9 - n</a:t>
            </a:r>
            <a:endParaRPr lang="en-US" sz="8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ounded Rectangle 26">
            <a:hlinkClick r:id="rId3" action="ppaction://hlinksldjump"/>
          </p:cNvPr>
          <p:cNvSpPr/>
          <p:nvPr/>
        </p:nvSpPr>
        <p:spPr>
          <a:xfrm>
            <a:off x="7803573" y="1627093"/>
            <a:ext cx="3495577" cy="920982"/>
          </a:xfrm>
          <a:prstGeom prst="roundRect">
            <a:avLst/>
          </a:prstGeom>
          <a:solidFill>
            <a:srgbClr val="99CC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3600" b="1" i="1" dirty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 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A.)  </a:t>
            </a:r>
            <a:r>
              <a:rPr lang="en-US" sz="44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DejaVu Serif Condensed" pitchFamily="18" charset="0"/>
                <a:cs typeface="Times New Roman" panose="02020603050405020304" pitchFamily="18" charset="0"/>
              </a:rPr>
              <a:t>n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 = 6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 </a:t>
            </a:r>
            <a:endParaRPr lang="en-US" sz="3600" b="1" i="1" dirty="0">
              <a:solidFill>
                <a:schemeClr val="bg1"/>
              </a:solidFill>
              <a:latin typeface="Comic Sans MS" pitchFamily="66" charset="0"/>
              <a:ea typeface="DejaVu Serif Condensed" pitchFamily="18" charset="0"/>
            </a:endParaRPr>
          </a:p>
        </p:txBody>
      </p:sp>
      <p:sp>
        <p:nvSpPr>
          <p:cNvPr id="19" name="Rounded Rectangle 18">
            <a:hlinkClick r:id="rId4" action="ppaction://hlinksldjump"/>
          </p:cNvPr>
          <p:cNvSpPr/>
          <p:nvPr/>
        </p:nvSpPr>
        <p:spPr>
          <a:xfrm>
            <a:off x="7803573" y="2797341"/>
            <a:ext cx="3495577" cy="920983"/>
          </a:xfrm>
          <a:prstGeom prst="roundRect">
            <a:avLst/>
          </a:prstGeom>
          <a:solidFill>
            <a:srgbClr val="99CC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3600" b="1" i="1" dirty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 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B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.)  </a:t>
            </a:r>
            <a:r>
              <a:rPr lang="en-US" sz="44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DejaVu Serif Condensed" pitchFamily="18" charset="0"/>
                <a:cs typeface="Times New Roman" panose="02020603050405020304" pitchFamily="18" charset="0"/>
              </a:rPr>
              <a:t>n</a:t>
            </a:r>
            <a:r>
              <a:rPr lang="en-US" sz="48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DejaVu Serif Condensed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=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 3</a:t>
            </a:r>
            <a:endParaRPr lang="en-US" sz="3600" b="1" i="1" dirty="0">
              <a:solidFill>
                <a:schemeClr val="bg1"/>
              </a:solidFill>
              <a:latin typeface="Comic Sans MS" pitchFamily="66" charset="0"/>
              <a:ea typeface="DejaVu Serif Condensed" pitchFamily="18" charset="0"/>
            </a:endParaRPr>
          </a:p>
        </p:txBody>
      </p:sp>
      <p:sp>
        <p:nvSpPr>
          <p:cNvPr id="20" name="Rounded Rectangle 19">
            <a:hlinkClick r:id="rId4" action="ppaction://hlinksldjump"/>
          </p:cNvPr>
          <p:cNvSpPr/>
          <p:nvPr/>
        </p:nvSpPr>
        <p:spPr>
          <a:xfrm>
            <a:off x="7803573" y="3967590"/>
            <a:ext cx="3495577" cy="920984"/>
          </a:xfrm>
          <a:prstGeom prst="roundRect">
            <a:avLst/>
          </a:prstGeom>
          <a:solidFill>
            <a:srgbClr val="99CC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3600" b="1" i="1" dirty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 C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.)  </a:t>
            </a:r>
            <a:r>
              <a:rPr lang="en-US" sz="44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DejaVu Serif Condensed" pitchFamily="18" charset="0"/>
                <a:cs typeface="Times New Roman" panose="02020603050405020304" pitchFamily="18" charset="0"/>
              </a:rPr>
              <a:t>n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 =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 12</a:t>
            </a:r>
            <a:endParaRPr lang="en-US" sz="3600" b="1" i="1" dirty="0">
              <a:solidFill>
                <a:schemeClr val="bg1"/>
              </a:solidFill>
              <a:latin typeface="Comic Sans MS" pitchFamily="66" charset="0"/>
              <a:ea typeface="DejaVu Serif Condensed" pitchFamily="18" charset="0"/>
            </a:endParaRPr>
          </a:p>
        </p:txBody>
      </p:sp>
      <p:sp>
        <p:nvSpPr>
          <p:cNvPr id="11" name="Rounded Rectangle 10">
            <a:hlinkClick r:id="rId4" action="ppaction://hlinksldjump"/>
          </p:cNvPr>
          <p:cNvSpPr/>
          <p:nvPr/>
        </p:nvSpPr>
        <p:spPr>
          <a:xfrm>
            <a:off x="7803573" y="5137840"/>
            <a:ext cx="3495578" cy="920985"/>
          </a:xfrm>
          <a:prstGeom prst="roundRect">
            <a:avLst/>
          </a:prstGeom>
          <a:solidFill>
            <a:srgbClr val="99CC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3600" b="1" i="1" dirty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 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D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.)  </a:t>
            </a:r>
            <a:r>
              <a:rPr lang="en-US" sz="44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DejaVu Serif Condensed" pitchFamily="18" charset="0"/>
                <a:cs typeface="Times New Roman" panose="02020603050405020304" pitchFamily="18" charset="0"/>
              </a:rPr>
              <a:t>n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 =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 7</a:t>
            </a:r>
            <a:endParaRPr lang="en-US" sz="3600" b="1" i="1" dirty="0">
              <a:solidFill>
                <a:schemeClr val="bg1"/>
              </a:solidFill>
              <a:latin typeface="Comic Sans MS" pitchFamily="66" charset="0"/>
              <a:ea typeface="DejaVu Serif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98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7630" y="529935"/>
            <a:ext cx="982181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i="1" dirty="0" smtClean="0">
              <a:latin typeface="Comic Sans MS" pitchFamily="66" charset="0"/>
            </a:endParaRPr>
          </a:p>
          <a:p>
            <a:r>
              <a:rPr lang="en-US" sz="5200" b="1" i="1" dirty="0" smtClean="0">
                <a:solidFill>
                  <a:srgbClr val="FF5050"/>
                </a:solidFill>
                <a:latin typeface="Comic Sans MS" pitchFamily="66" charset="0"/>
              </a:rPr>
              <a:t>D</a:t>
            </a:r>
            <a:r>
              <a:rPr lang="en-US" sz="4400" b="1" i="1" dirty="0" smtClean="0">
                <a:solidFill>
                  <a:srgbClr val="FF5050"/>
                </a:solidFill>
                <a:latin typeface="Comic Sans MS" pitchFamily="66" charset="0"/>
              </a:rPr>
              <a:t>IRECTIONS: </a:t>
            </a:r>
            <a:r>
              <a:rPr lang="en-US" sz="5200" b="1" i="1" dirty="0" smtClean="0">
                <a:latin typeface="Comic Sans MS" pitchFamily="66" charset="0"/>
              </a:rPr>
              <a:t>T</a:t>
            </a:r>
            <a:r>
              <a:rPr lang="en-US" sz="4400" b="1" i="1" dirty="0" smtClean="0">
                <a:latin typeface="Comic Sans MS" pitchFamily="66" charset="0"/>
              </a:rPr>
              <a:t>RY TO SOLVE THE FOLLOWING PROBLEMS USING MENTAL MATH. </a:t>
            </a:r>
            <a:r>
              <a:rPr lang="en-US" sz="5200" b="1" i="1" dirty="0" smtClean="0">
                <a:latin typeface="Comic Sans MS" pitchFamily="66" charset="0"/>
              </a:rPr>
              <a:t>C</a:t>
            </a:r>
            <a:r>
              <a:rPr lang="en-US" sz="4400" b="1" i="1" dirty="0" smtClean="0">
                <a:latin typeface="Comic Sans MS" pitchFamily="66" charset="0"/>
              </a:rPr>
              <a:t>LICK ON YOUR ANSWER CHOICE ONCE YOU’VE MADE UP YOUR MIND.</a:t>
            </a:r>
            <a:endParaRPr lang="en-US" sz="3600" b="1" i="1" dirty="0" smtClean="0">
              <a:latin typeface="Comic Sans MS" pitchFamily="66" charset="0"/>
            </a:endParaRPr>
          </a:p>
          <a:p>
            <a:endParaRPr lang="en-US" sz="4000" b="1" i="1" dirty="0">
              <a:latin typeface="Comic Sans MS" pitchFamily="66" charset="0"/>
            </a:endParaRPr>
          </a:p>
          <a:p>
            <a:endParaRPr lang="en-US" sz="4000" b="1" i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10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S900388513[2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-1673225" y="7010400"/>
            <a:ext cx="406400" cy="304800"/>
          </a:xfrm>
          <a:prstGeom prst="rect">
            <a:avLst/>
          </a:prstGeom>
        </p:spPr>
      </p:pic>
      <p:sp>
        <p:nvSpPr>
          <p:cNvPr id="11" name="Right Arrow 10">
            <a:hlinkClick r:id="rId6" action="ppaction://hlinksldjump"/>
          </p:cNvPr>
          <p:cNvSpPr/>
          <p:nvPr/>
        </p:nvSpPr>
        <p:spPr>
          <a:xfrm flipH="1">
            <a:off x="1018945" y="609601"/>
            <a:ext cx="4010253" cy="1276350"/>
          </a:xfrm>
          <a:prstGeom prst="rightArrow">
            <a:avLst>
              <a:gd name="adj1" fmla="val 60706"/>
              <a:gd name="adj2" fmla="val 50973"/>
            </a:avLst>
          </a:prstGeom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 smtClean="0">
                <a:solidFill>
                  <a:schemeClr val="tx1"/>
                </a:solidFill>
                <a:latin typeface="Comic Sans MS" pitchFamily="66" charset="0"/>
              </a:rPr>
              <a:t>G</a:t>
            </a:r>
            <a:r>
              <a:rPr lang="en-US" sz="3600" b="1" i="1" dirty="0" smtClean="0">
                <a:solidFill>
                  <a:schemeClr val="tx1"/>
                </a:solidFill>
                <a:latin typeface="Comic Sans MS" pitchFamily="66" charset="0"/>
              </a:rPr>
              <a:t>O </a:t>
            </a:r>
            <a:r>
              <a:rPr lang="en-US" sz="4400" b="1" i="1" dirty="0" smtClean="0">
                <a:solidFill>
                  <a:schemeClr val="tx1"/>
                </a:solidFill>
                <a:latin typeface="Comic Sans MS" pitchFamily="66" charset="0"/>
              </a:rPr>
              <a:t>B</a:t>
            </a:r>
            <a:r>
              <a:rPr lang="en-US" sz="3600" b="1" i="1" dirty="0" smtClean="0">
                <a:solidFill>
                  <a:schemeClr val="tx1"/>
                </a:solidFill>
                <a:latin typeface="Comic Sans MS" pitchFamily="66" charset="0"/>
              </a:rPr>
              <a:t>ACK!</a:t>
            </a:r>
            <a:endParaRPr lang="en-US" sz="3600" b="1" i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5" name="Right Arrow 14">
            <a:hlinkClick r:id="rId7" action="ppaction://hlinksldjump"/>
          </p:cNvPr>
          <p:cNvSpPr/>
          <p:nvPr/>
        </p:nvSpPr>
        <p:spPr>
          <a:xfrm>
            <a:off x="6171488" y="4886326"/>
            <a:ext cx="4952123" cy="1238249"/>
          </a:xfrm>
          <a:prstGeom prst="rightArrow">
            <a:avLst>
              <a:gd name="adj1" fmla="val 62665"/>
              <a:gd name="adj2" fmla="val 56604"/>
            </a:avLst>
          </a:prstGeom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 smtClean="0">
                <a:latin typeface="Comic Sans MS" pitchFamily="66" charset="0"/>
              </a:rPr>
              <a:t>G</a:t>
            </a:r>
            <a:r>
              <a:rPr lang="en-US" sz="3600" b="1" i="1" dirty="0" smtClean="0">
                <a:latin typeface="Comic Sans MS" pitchFamily="66" charset="0"/>
              </a:rPr>
              <a:t>O </a:t>
            </a:r>
            <a:r>
              <a:rPr lang="en-US" sz="4400" b="1" i="1" dirty="0" smtClean="0">
                <a:latin typeface="Comic Sans MS" pitchFamily="66" charset="0"/>
              </a:rPr>
              <a:t>F</a:t>
            </a:r>
            <a:r>
              <a:rPr lang="en-US" sz="3600" b="1" i="1" dirty="0" smtClean="0">
                <a:latin typeface="Comic Sans MS" pitchFamily="66" charset="0"/>
              </a:rPr>
              <a:t>ORWARD!</a:t>
            </a:r>
            <a:endParaRPr lang="en-US" sz="3600" b="1" i="1" dirty="0">
              <a:latin typeface="Comic Sans MS" pitchFamily="66" charset="0"/>
            </a:endParaRPr>
          </a:p>
        </p:txBody>
      </p:sp>
      <p:pic>
        <p:nvPicPr>
          <p:cNvPr id="2050" name="Picture 2" descr="Use links below to save image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2" y="2019300"/>
            <a:ext cx="6810375" cy="2733675"/>
          </a:xfrm>
          <a:prstGeom prst="rect">
            <a:avLst/>
          </a:prstGeom>
          <a:noFill/>
          <a:ln w="444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56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1048" y="0"/>
            <a:ext cx="6715125" cy="5334000"/>
          </a:xfrm>
        </p:spPr>
        <p:txBody>
          <a:bodyPr>
            <a:noAutofit/>
          </a:bodyPr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Impact" pitchFamily="34" charset="0"/>
              </a:rPr>
              <a:t>You got it!</a:t>
            </a:r>
            <a:endParaRPr lang="en-US" sz="12000" dirty="0">
              <a:solidFill>
                <a:schemeClr val="tx1"/>
              </a:solidFill>
              <a:latin typeface="Impact" pitchFamily="34" charset="0"/>
            </a:endParaRPr>
          </a:p>
        </p:txBody>
      </p:sp>
      <p:pic>
        <p:nvPicPr>
          <p:cNvPr id="4" name="j0214098.wav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-1651000" y="7086600"/>
            <a:ext cx="406400" cy="304800"/>
          </a:xfrm>
          <a:prstGeom prst="rect">
            <a:avLst/>
          </a:prstGeom>
        </p:spPr>
      </p:pic>
      <p:sp>
        <p:nvSpPr>
          <p:cNvPr id="6" name="Right Arrow 5">
            <a:hlinkClick r:id="rId5" action="ppaction://hlinksldjump"/>
          </p:cNvPr>
          <p:cNvSpPr/>
          <p:nvPr/>
        </p:nvSpPr>
        <p:spPr>
          <a:xfrm>
            <a:off x="5505450" y="4181474"/>
            <a:ext cx="5448300" cy="1895476"/>
          </a:xfrm>
          <a:prstGeom prst="rightArrow">
            <a:avLst>
              <a:gd name="adj1" fmla="val 50000"/>
              <a:gd name="adj2" fmla="val 50592"/>
            </a:avLst>
          </a:prstGeom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i="1" dirty="0" smtClean="0">
                <a:latin typeface="Comic Sans MS" pitchFamily="66" charset="0"/>
              </a:rPr>
              <a:t>G</a:t>
            </a:r>
            <a:r>
              <a:rPr lang="en-US" sz="3600" b="1" i="1" dirty="0" smtClean="0">
                <a:latin typeface="Comic Sans MS" pitchFamily="66" charset="0"/>
              </a:rPr>
              <a:t>O </a:t>
            </a:r>
            <a:r>
              <a:rPr lang="en-US" sz="4400" b="1" i="1" dirty="0" smtClean="0">
                <a:latin typeface="Comic Sans MS" pitchFamily="66" charset="0"/>
              </a:rPr>
              <a:t>F</a:t>
            </a:r>
            <a:r>
              <a:rPr lang="en-US" sz="3600" b="1" i="1" dirty="0" smtClean="0">
                <a:latin typeface="Comic Sans MS" pitchFamily="66" charset="0"/>
              </a:rPr>
              <a:t>ORWARD!</a:t>
            </a:r>
            <a:endParaRPr lang="en-US" sz="3600" b="1" i="1" dirty="0">
              <a:latin typeface="Comic Sans MS" pitchFamily="66" charset="0"/>
            </a:endParaRPr>
          </a:p>
        </p:txBody>
      </p:sp>
      <p:pic>
        <p:nvPicPr>
          <p:cNvPr id="7" name="Picture 2" descr="Use links below to save image.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250"/>
                    </a14:imgEffect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397" y="699158"/>
            <a:ext cx="3815928" cy="5549242"/>
          </a:xfrm>
          <a:prstGeom prst="rect">
            <a:avLst/>
          </a:prstGeom>
          <a:noFill/>
          <a:ln w="444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81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Brain, Anatomy, Human, Science, Health, Medical, Organ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5614">
            <a:off x="1038779" y="1357720"/>
            <a:ext cx="6242284" cy="455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85798" y="328949"/>
            <a:ext cx="10796153" cy="824442"/>
          </a:xfrm>
          <a:prstGeom prst="rect">
            <a:avLst/>
          </a:prstGeom>
          <a:solidFill>
            <a:srgbClr val="FFCC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68597" y="418004"/>
            <a:ext cx="10430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chemeClr val="bg1"/>
                </a:solidFill>
                <a:latin typeface="Comic Sans MS" pitchFamily="66" charset="0"/>
              </a:rPr>
              <a:t>7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</a:rPr>
              <a:t>.) 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</a:rPr>
              <a:t>U</a:t>
            </a:r>
            <a:r>
              <a:rPr lang="en-US" sz="3000" b="1" i="1" dirty="0" smtClean="0">
                <a:solidFill>
                  <a:schemeClr val="bg1"/>
                </a:solidFill>
                <a:latin typeface="Comic Sans MS" pitchFamily="66" charset="0"/>
              </a:rPr>
              <a:t>SE MENTAL MATH TO FIND THE ANSWER.</a:t>
            </a:r>
            <a:endParaRPr lang="en-US" sz="3000" b="1" i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31722" y="2672766"/>
            <a:ext cx="52901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16</a:t>
            </a:r>
            <a:r>
              <a:rPr lang="en-US" sz="8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+ x = 20</a:t>
            </a:r>
            <a:endParaRPr lang="en-US" sz="8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ounded Rectangle 26">
            <a:hlinkClick r:id="rId3" action="ppaction://hlinksldjump"/>
          </p:cNvPr>
          <p:cNvSpPr/>
          <p:nvPr/>
        </p:nvSpPr>
        <p:spPr>
          <a:xfrm>
            <a:off x="7803573" y="1627093"/>
            <a:ext cx="3495577" cy="920982"/>
          </a:xfrm>
          <a:prstGeom prst="roundRect">
            <a:avLst/>
          </a:prstGeom>
          <a:solidFill>
            <a:srgbClr val="99CC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3600" b="1" i="1" dirty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 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A.)  </a:t>
            </a:r>
            <a:r>
              <a:rPr lang="en-US" sz="44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DejaVu Serif Condensed" pitchFamily="18" charset="0"/>
                <a:cs typeface="Times New Roman" panose="02020603050405020304" pitchFamily="18" charset="0"/>
              </a:rPr>
              <a:t>x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 = 8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 </a:t>
            </a:r>
            <a:endParaRPr lang="en-US" sz="3600" b="1" i="1" dirty="0">
              <a:solidFill>
                <a:schemeClr val="bg1"/>
              </a:solidFill>
              <a:latin typeface="Comic Sans MS" pitchFamily="66" charset="0"/>
              <a:ea typeface="DejaVu Serif Condensed" pitchFamily="18" charset="0"/>
            </a:endParaRPr>
          </a:p>
        </p:txBody>
      </p:sp>
      <p:sp>
        <p:nvSpPr>
          <p:cNvPr id="19" name="Rounded Rectangle 18">
            <a:hlinkClick r:id="rId4" action="ppaction://hlinksldjump"/>
          </p:cNvPr>
          <p:cNvSpPr/>
          <p:nvPr/>
        </p:nvSpPr>
        <p:spPr>
          <a:xfrm>
            <a:off x="7803573" y="2797341"/>
            <a:ext cx="3495577" cy="920983"/>
          </a:xfrm>
          <a:prstGeom prst="roundRect">
            <a:avLst/>
          </a:prstGeom>
          <a:solidFill>
            <a:srgbClr val="99CC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3600" b="1" i="1" dirty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 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B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.)  </a:t>
            </a:r>
            <a:r>
              <a:rPr lang="en-US" sz="44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DejaVu Serif Condensed" pitchFamily="18" charset="0"/>
                <a:cs typeface="Times New Roman" panose="02020603050405020304" pitchFamily="18" charset="0"/>
              </a:rPr>
              <a:t>x</a:t>
            </a:r>
            <a:r>
              <a:rPr lang="en-US" sz="48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DejaVu Serif Condensed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=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 4</a:t>
            </a:r>
            <a:endParaRPr lang="en-US" sz="3600" b="1" i="1" dirty="0">
              <a:solidFill>
                <a:schemeClr val="bg1"/>
              </a:solidFill>
              <a:latin typeface="Comic Sans MS" pitchFamily="66" charset="0"/>
              <a:ea typeface="DejaVu Serif Condensed" pitchFamily="18" charset="0"/>
            </a:endParaRPr>
          </a:p>
        </p:txBody>
      </p:sp>
      <p:sp>
        <p:nvSpPr>
          <p:cNvPr id="20" name="Rounded Rectangle 19">
            <a:hlinkClick r:id="rId3" action="ppaction://hlinksldjump"/>
          </p:cNvPr>
          <p:cNvSpPr/>
          <p:nvPr/>
        </p:nvSpPr>
        <p:spPr>
          <a:xfrm>
            <a:off x="7803573" y="3967590"/>
            <a:ext cx="3495577" cy="920984"/>
          </a:xfrm>
          <a:prstGeom prst="roundRect">
            <a:avLst/>
          </a:prstGeom>
          <a:solidFill>
            <a:srgbClr val="99CC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3600" b="1" i="1" dirty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 C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.)  </a:t>
            </a:r>
            <a:r>
              <a:rPr lang="en-US" sz="44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DejaVu Serif Condensed" pitchFamily="18" charset="0"/>
                <a:cs typeface="Times New Roman" panose="02020603050405020304" pitchFamily="18" charset="0"/>
              </a:rPr>
              <a:t>x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 =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 24</a:t>
            </a:r>
            <a:endParaRPr lang="en-US" sz="3600" b="1" i="1" dirty="0">
              <a:solidFill>
                <a:schemeClr val="bg1"/>
              </a:solidFill>
              <a:latin typeface="Comic Sans MS" pitchFamily="66" charset="0"/>
              <a:ea typeface="DejaVu Serif Condensed" pitchFamily="18" charset="0"/>
            </a:endParaRPr>
          </a:p>
        </p:txBody>
      </p:sp>
      <p:sp>
        <p:nvSpPr>
          <p:cNvPr id="11" name="Rounded Rectangle 10">
            <a:hlinkClick r:id="rId3" action="ppaction://hlinksldjump"/>
          </p:cNvPr>
          <p:cNvSpPr/>
          <p:nvPr/>
        </p:nvSpPr>
        <p:spPr>
          <a:xfrm>
            <a:off x="7803573" y="5137840"/>
            <a:ext cx="3495578" cy="920985"/>
          </a:xfrm>
          <a:prstGeom prst="roundRect">
            <a:avLst/>
          </a:prstGeom>
          <a:solidFill>
            <a:srgbClr val="99CC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3600" b="1" i="1" dirty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 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D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.)  </a:t>
            </a:r>
            <a:r>
              <a:rPr lang="en-US" sz="44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DejaVu Serif Condensed" pitchFamily="18" charset="0"/>
                <a:cs typeface="Times New Roman" panose="02020603050405020304" pitchFamily="18" charset="0"/>
              </a:rPr>
              <a:t>x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 =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 6</a:t>
            </a:r>
            <a:endParaRPr lang="en-US" sz="3600" b="1" i="1" dirty="0">
              <a:solidFill>
                <a:schemeClr val="bg1"/>
              </a:solidFill>
              <a:latin typeface="Comic Sans MS" pitchFamily="66" charset="0"/>
              <a:ea typeface="DejaVu Serif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46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S900388513[2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-1673225" y="7010400"/>
            <a:ext cx="406400" cy="304800"/>
          </a:xfrm>
          <a:prstGeom prst="rect">
            <a:avLst/>
          </a:prstGeom>
        </p:spPr>
      </p:pic>
      <p:sp>
        <p:nvSpPr>
          <p:cNvPr id="11" name="Right Arrow 10">
            <a:hlinkClick r:id="rId6" action="ppaction://hlinksldjump"/>
          </p:cNvPr>
          <p:cNvSpPr/>
          <p:nvPr/>
        </p:nvSpPr>
        <p:spPr>
          <a:xfrm flipH="1">
            <a:off x="1018945" y="609601"/>
            <a:ext cx="4010253" cy="1276350"/>
          </a:xfrm>
          <a:prstGeom prst="rightArrow">
            <a:avLst>
              <a:gd name="adj1" fmla="val 60706"/>
              <a:gd name="adj2" fmla="val 50973"/>
            </a:avLst>
          </a:prstGeom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 smtClean="0">
                <a:solidFill>
                  <a:schemeClr val="tx1"/>
                </a:solidFill>
                <a:latin typeface="Comic Sans MS" pitchFamily="66" charset="0"/>
              </a:rPr>
              <a:t>G</a:t>
            </a:r>
            <a:r>
              <a:rPr lang="en-US" sz="3600" b="1" i="1" dirty="0" smtClean="0">
                <a:solidFill>
                  <a:schemeClr val="tx1"/>
                </a:solidFill>
                <a:latin typeface="Comic Sans MS" pitchFamily="66" charset="0"/>
              </a:rPr>
              <a:t>O </a:t>
            </a:r>
            <a:r>
              <a:rPr lang="en-US" sz="4400" b="1" i="1" dirty="0" smtClean="0">
                <a:solidFill>
                  <a:schemeClr val="tx1"/>
                </a:solidFill>
                <a:latin typeface="Comic Sans MS" pitchFamily="66" charset="0"/>
              </a:rPr>
              <a:t>B</a:t>
            </a:r>
            <a:r>
              <a:rPr lang="en-US" sz="3600" b="1" i="1" dirty="0" smtClean="0">
                <a:solidFill>
                  <a:schemeClr val="tx1"/>
                </a:solidFill>
                <a:latin typeface="Comic Sans MS" pitchFamily="66" charset="0"/>
              </a:rPr>
              <a:t>ACK!</a:t>
            </a:r>
            <a:endParaRPr lang="en-US" sz="3600" b="1" i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5" name="Right Arrow 14">
            <a:hlinkClick r:id="rId7" action="ppaction://hlinksldjump"/>
          </p:cNvPr>
          <p:cNvSpPr/>
          <p:nvPr/>
        </p:nvSpPr>
        <p:spPr>
          <a:xfrm>
            <a:off x="6171488" y="4886326"/>
            <a:ext cx="4952123" cy="1238249"/>
          </a:xfrm>
          <a:prstGeom prst="rightArrow">
            <a:avLst>
              <a:gd name="adj1" fmla="val 62665"/>
              <a:gd name="adj2" fmla="val 56604"/>
            </a:avLst>
          </a:prstGeom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 smtClean="0">
                <a:latin typeface="Comic Sans MS" pitchFamily="66" charset="0"/>
              </a:rPr>
              <a:t>G</a:t>
            </a:r>
            <a:r>
              <a:rPr lang="en-US" sz="3600" b="1" i="1" dirty="0" smtClean="0">
                <a:latin typeface="Comic Sans MS" pitchFamily="66" charset="0"/>
              </a:rPr>
              <a:t>O </a:t>
            </a:r>
            <a:r>
              <a:rPr lang="en-US" sz="4400" b="1" i="1" dirty="0" smtClean="0">
                <a:latin typeface="Comic Sans MS" pitchFamily="66" charset="0"/>
              </a:rPr>
              <a:t>F</a:t>
            </a:r>
            <a:r>
              <a:rPr lang="en-US" sz="3600" b="1" i="1" dirty="0" smtClean="0">
                <a:latin typeface="Comic Sans MS" pitchFamily="66" charset="0"/>
              </a:rPr>
              <a:t>ORWARD!</a:t>
            </a:r>
            <a:endParaRPr lang="en-US" sz="3600" b="1" i="1" dirty="0">
              <a:latin typeface="Comic Sans MS" pitchFamily="66" charset="0"/>
            </a:endParaRPr>
          </a:p>
        </p:txBody>
      </p:sp>
      <p:pic>
        <p:nvPicPr>
          <p:cNvPr id="2050" name="Picture 2" descr="Use links below to save image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2" y="2019300"/>
            <a:ext cx="6810375" cy="2733675"/>
          </a:xfrm>
          <a:prstGeom prst="rect">
            <a:avLst/>
          </a:prstGeom>
          <a:noFill/>
          <a:ln w="444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44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1048" y="0"/>
            <a:ext cx="6715125" cy="5334000"/>
          </a:xfrm>
        </p:spPr>
        <p:txBody>
          <a:bodyPr>
            <a:noAutofit/>
          </a:bodyPr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Impact" pitchFamily="34" charset="0"/>
              </a:rPr>
              <a:t>You got it!</a:t>
            </a:r>
            <a:endParaRPr lang="en-US" sz="12000" dirty="0">
              <a:solidFill>
                <a:schemeClr val="tx1"/>
              </a:solidFill>
              <a:latin typeface="Impact" pitchFamily="34" charset="0"/>
            </a:endParaRPr>
          </a:p>
        </p:txBody>
      </p:sp>
      <p:pic>
        <p:nvPicPr>
          <p:cNvPr id="4" name="j0214098.wav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-1651000" y="7086600"/>
            <a:ext cx="406400" cy="304800"/>
          </a:xfrm>
          <a:prstGeom prst="rect">
            <a:avLst/>
          </a:prstGeom>
        </p:spPr>
      </p:pic>
      <p:sp>
        <p:nvSpPr>
          <p:cNvPr id="6" name="Right Arrow 5">
            <a:hlinkClick r:id="rId5" action="ppaction://hlinksldjump"/>
          </p:cNvPr>
          <p:cNvSpPr/>
          <p:nvPr/>
        </p:nvSpPr>
        <p:spPr>
          <a:xfrm>
            <a:off x="5505450" y="4181474"/>
            <a:ext cx="5448300" cy="1895476"/>
          </a:xfrm>
          <a:prstGeom prst="rightArrow">
            <a:avLst>
              <a:gd name="adj1" fmla="val 50000"/>
              <a:gd name="adj2" fmla="val 50592"/>
            </a:avLst>
          </a:prstGeom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i="1" dirty="0" smtClean="0">
                <a:latin typeface="Comic Sans MS" pitchFamily="66" charset="0"/>
              </a:rPr>
              <a:t>G</a:t>
            </a:r>
            <a:r>
              <a:rPr lang="en-US" sz="3600" b="1" i="1" dirty="0" smtClean="0">
                <a:latin typeface="Comic Sans MS" pitchFamily="66" charset="0"/>
              </a:rPr>
              <a:t>O </a:t>
            </a:r>
            <a:r>
              <a:rPr lang="en-US" sz="4400" b="1" i="1" dirty="0" smtClean="0">
                <a:latin typeface="Comic Sans MS" pitchFamily="66" charset="0"/>
              </a:rPr>
              <a:t>F</a:t>
            </a:r>
            <a:r>
              <a:rPr lang="en-US" sz="3600" b="1" i="1" dirty="0" smtClean="0">
                <a:latin typeface="Comic Sans MS" pitchFamily="66" charset="0"/>
              </a:rPr>
              <a:t>ORWARD!</a:t>
            </a:r>
            <a:endParaRPr lang="en-US" sz="3600" b="1" i="1" dirty="0">
              <a:latin typeface="Comic Sans MS" pitchFamily="66" charset="0"/>
            </a:endParaRPr>
          </a:p>
        </p:txBody>
      </p:sp>
      <p:pic>
        <p:nvPicPr>
          <p:cNvPr id="7" name="Picture 2" descr="Use links below to save image.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250"/>
                    </a14:imgEffect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397" y="699158"/>
            <a:ext cx="3815928" cy="5549242"/>
          </a:xfrm>
          <a:prstGeom prst="rect">
            <a:avLst/>
          </a:prstGeom>
          <a:noFill/>
          <a:ln w="444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24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Brain, Anatomy, Human, Science, Health, Medical, Organ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5614">
            <a:off x="1038779" y="1357720"/>
            <a:ext cx="6242284" cy="455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85798" y="328949"/>
            <a:ext cx="10796153" cy="824442"/>
          </a:xfrm>
          <a:prstGeom prst="rect">
            <a:avLst/>
          </a:prstGeom>
          <a:solidFill>
            <a:srgbClr val="FFCC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68597" y="418004"/>
            <a:ext cx="10430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chemeClr val="bg1"/>
                </a:solidFill>
                <a:latin typeface="Comic Sans MS" pitchFamily="66" charset="0"/>
              </a:rPr>
              <a:t>8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</a:rPr>
              <a:t>.) 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</a:rPr>
              <a:t>U</a:t>
            </a:r>
            <a:r>
              <a:rPr lang="en-US" sz="3000" b="1" i="1" dirty="0" smtClean="0">
                <a:solidFill>
                  <a:schemeClr val="bg1"/>
                </a:solidFill>
                <a:latin typeface="Comic Sans MS" pitchFamily="66" charset="0"/>
              </a:rPr>
              <a:t>SE MENTAL MATH TO FIND THE ANSWER.</a:t>
            </a:r>
            <a:endParaRPr lang="en-US" sz="3000" b="1" i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20094" y="2672765"/>
            <a:ext cx="52901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6</a:t>
            </a:r>
            <a:r>
              <a:rPr lang="en-US" sz="8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= x + 4</a:t>
            </a:r>
            <a:endParaRPr lang="en-US" sz="8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ounded Rectangle 26">
            <a:hlinkClick r:id="rId3" action="ppaction://hlinksldjump"/>
          </p:cNvPr>
          <p:cNvSpPr/>
          <p:nvPr/>
        </p:nvSpPr>
        <p:spPr>
          <a:xfrm>
            <a:off x="7803573" y="1627093"/>
            <a:ext cx="3495577" cy="920982"/>
          </a:xfrm>
          <a:prstGeom prst="roundRect">
            <a:avLst/>
          </a:prstGeom>
          <a:solidFill>
            <a:srgbClr val="99CC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3600" b="1" i="1" dirty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 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A.)  </a:t>
            </a:r>
            <a:r>
              <a:rPr lang="en-US" sz="44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DejaVu Serif Condensed" pitchFamily="18" charset="0"/>
                <a:cs typeface="Times New Roman" panose="02020603050405020304" pitchFamily="18" charset="0"/>
              </a:rPr>
              <a:t>x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 = 2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 </a:t>
            </a:r>
            <a:endParaRPr lang="en-US" sz="3600" b="1" i="1" dirty="0">
              <a:solidFill>
                <a:schemeClr val="bg1"/>
              </a:solidFill>
              <a:latin typeface="Comic Sans MS" pitchFamily="66" charset="0"/>
              <a:ea typeface="DejaVu Serif Condensed" pitchFamily="18" charset="0"/>
            </a:endParaRPr>
          </a:p>
        </p:txBody>
      </p:sp>
      <p:sp>
        <p:nvSpPr>
          <p:cNvPr id="19" name="Rounded Rectangle 18">
            <a:hlinkClick r:id="rId4" action="ppaction://hlinksldjump"/>
          </p:cNvPr>
          <p:cNvSpPr/>
          <p:nvPr/>
        </p:nvSpPr>
        <p:spPr>
          <a:xfrm>
            <a:off x="7803573" y="2797341"/>
            <a:ext cx="3495577" cy="920983"/>
          </a:xfrm>
          <a:prstGeom prst="roundRect">
            <a:avLst/>
          </a:prstGeom>
          <a:solidFill>
            <a:srgbClr val="99CC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3600" b="1" i="1" dirty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 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B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.)  </a:t>
            </a:r>
            <a:r>
              <a:rPr lang="en-US" sz="44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DejaVu Serif Condensed" pitchFamily="18" charset="0"/>
                <a:cs typeface="Times New Roman" panose="02020603050405020304" pitchFamily="18" charset="0"/>
              </a:rPr>
              <a:t>x</a:t>
            </a:r>
            <a:r>
              <a:rPr lang="en-US" sz="48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DejaVu Serif Condensed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=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 4</a:t>
            </a:r>
            <a:endParaRPr lang="en-US" sz="3600" b="1" i="1" dirty="0">
              <a:solidFill>
                <a:schemeClr val="bg1"/>
              </a:solidFill>
              <a:latin typeface="Comic Sans MS" pitchFamily="66" charset="0"/>
              <a:ea typeface="DejaVu Serif Condensed" pitchFamily="18" charset="0"/>
            </a:endParaRPr>
          </a:p>
        </p:txBody>
      </p:sp>
      <p:sp>
        <p:nvSpPr>
          <p:cNvPr id="20" name="Rounded Rectangle 19">
            <a:hlinkClick r:id="rId4" action="ppaction://hlinksldjump"/>
          </p:cNvPr>
          <p:cNvSpPr/>
          <p:nvPr/>
        </p:nvSpPr>
        <p:spPr>
          <a:xfrm>
            <a:off x="7803573" y="3967590"/>
            <a:ext cx="3495577" cy="920984"/>
          </a:xfrm>
          <a:prstGeom prst="roundRect">
            <a:avLst/>
          </a:prstGeom>
          <a:solidFill>
            <a:srgbClr val="99CC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3600" b="1" i="1" dirty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 C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.)  </a:t>
            </a:r>
            <a:r>
              <a:rPr lang="en-US" sz="44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DejaVu Serif Condensed" pitchFamily="18" charset="0"/>
                <a:cs typeface="Times New Roman" panose="02020603050405020304" pitchFamily="18" charset="0"/>
              </a:rPr>
              <a:t>x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 =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 8</a:t>
            </a:r>
            <a:endParaRPr lang="en-US" sz="3600" b="1" i="1" dirty="0">
              <a:solidFill>
                <a:schemeClr val="bg1"/>
              </a:solidFill>
              <a:latin typeface="Comic Sans MS" pitchFamily="66" charset="0"/>
              <a:ea typeface="DejaVu Serif Condensed" pitchFamily="18" charset="0"/>
            </a:endParaRPr>
          </a:p>
        </p:txBody>
      </p:sp>
      <p:sp>
        <p:nvSpPr>
          <p:cNvPr id="11" name="Rounded Rectangle 10">
            <a:hlinkClick r:id="rId4" action="ppaction://hlinksldjump"/>
          </p:cNvPr>
          <p:cNvSpPr/>
          <p:nvPr/>
        </p:nvSpPr>
        <p:spPr>
          <a:xfrm>
            <a:off x="7803573" y="5137840"/>
            <a:ext cx="3495578" cy="920985"/>
          </a:xfrm>
          <a:prstGeom prst="roundRect">
            <a:avLst/>
          </a:prstGeom>
          <a:solidFill>
            <a:srgbClr val="99CC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3600" b="1" i="1" dirty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 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D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.)  </a:t>
            </a:r>
            <a:r>
              <a:rPr lang="en-US" sz="44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DejaVu Serif Condensed" pitchFamily="18" charset="0"/>
                <a:cs typeface="Times New Roman" panose="02020603050405020304" pitchFamily="18" charset="0"/>
              </a:rPr>
              <a:t>x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 =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 10</a:t>
            </a:r>
            <a:endParaRPr lang="en-US" sz="3600" b="1" i="1" dirty="0">
              <a:solidFill>
                <a:schemeClr val="bg1"/>
              </a:solidFill>
              <a:latin typeface="Comic Sans MS" pitchFamily="66" charset="0"/>
              <a:ea typeface="DejaVu Serif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7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S900388513[2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-1673225" y="7010400"/>
            <a:ext cx="406400" cy="304800"/>
          </a:xfrm>
          <a:prstGeom prst="rect">
            <a:avLst/>
          </a:prstGeom>
        </p:spPr>
      </p:pic>
      <p:sp>
        <p:nvSpPr>
          <p:cNvPr id="11" name="Right Arrow 10">
            <a:hlinkClick r:id="rId6" action="ppaction://hlinksldjump"/>
          </p:cNvPr>
          <p:cNvSpPr/>
          <p:nvPr/>
        </p:nvSpPr>
        <p:spPr>
          <a:xfrm flipH="1">
            <a:off x="1018945" y="609601"/>
            <a:ext cx="4010253" cy="1276350"/>
          </a:xfrm>
          <a:prstGeom prst="rightArrow">
            <a:avLst>
              <a:gd name="adj1" fmla="val 60706"/>
              <a:gd name="adj2" fmla="val 50973"/>
            </a:avLst>
          </a:prstGeom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 smtClean="0">
                <a:solidFill>
                  <a:schemeClr val="tx1"/>
                </a:solidFill>
                <a:latin typeface="Comic Sans MS" pitchFamily="66" charset="0"/>
              </a:rPr>
              <a:t>G</a:t>
            </a:r>
            <a:r>
              <a:rPr lang="en-US" sz="3600" b="1" i="1" dirty="0" smtClean="0">
                <a:solidFill>
                  <a:schemeClr val="tx1"/>
                </a:solidFill>
                <a:latin typeface="Comic Sans MS" pitchFamily="66" charset="0"/>
              </a:rPr>
              <a:t>O </a:t>
            </a:r>
            <a:r>
              <a:rPr lang="en-US" sz="4400" b="1" i="1" dirty="0" smtClean="0">
                <a:solidFill>
                  <a:schemeClr val="tx1"/>
                </a:solidFill>
                <a:latin typeface="Comic Sans MS" pitchFamily="66" charset="0"/>
              </a:rPr>
              <a:t>B</a:t>
            </a:r>
            <a:r>
              <a:rPr lang="en-US" sz="3600" b="1" i="1" dirty="0" smtClean="0">
                <a:solidFill>
                  <a:schemeClr val="tx1"/>
                </a:solidFill>
                <a:latin typeface="Comic Sans MS" pitchFamily="66" charset="0"/>
              </a:rPr>
              <a:t>ACK!</a:t>
            </a:r>
            <a:endParaRPr lang="en-US" sz="3600" b="1" i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5" name="Right Arrow 14">
            <a:hlinkClick r:id="rId7" action="ppaction://hlinksldjump"/>
          </p:cNvPr>
          <p:cNvSpPr/>
          <p:nvPr/>
        </p:nvSpPr>
        <p:spPr>
          <a:xfrm>
            <a:off x="6171488" y="4886326"/>
            <a:ext cx="4952123" cy="1238249"/>
          </a:xfrm>
          <a:prstGeom prst="rightArrow">
            <a:avLst>
              <a:gd name="adj1" fmla="val 62665"/>
              <a:gd name="adj2" fmla="val 56604"/>
            </a:avLst>
          </a:prstGeom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 smtClean="0">
                <a:latin typeface="Comic Sans MS" pitchFamily="66" charset="0"/>
              </a:rPr>
              <a:t>G</a:t>
            </a:r>
            <a:r>
              <a:rPr lang="en-US" sz="3600" b="1" i="1" dirty="0" smtClean="0">
                <a:latin typeface="Comic Sans MS" pitchFamily="66" charset="0"/>
              </a:rPr>
              <a:t>O </a:t>
            </a:r>
            <a:r>
              <a:rPr lang="en-US" sz="4400" b="1" i="1" dirty="0" smtClean="0">
                <a:latin typeface="Comic Sans MS" pitchFamily="66" charset="0"/>
              </a:rPr>
              <a:t>F</a:t>
            </a:r>
            <a:r>
              <a:rPr lang="en-US" sz="3600" b="1" i="1" dirty="0" smtClean="0">
                <a:latin typeface="Comic Sans MS" pitchFamily="66" charset="0"/>
              </a:rPr>
              <a:t>ORWARD!</a:t>
            </a:r>
            <a:endParaRPr lang="en-US" sz="3600" b="1" i="1" dirty="0">
              <a:latin typeface="Comic Sans MS" pitchFamily="66" charset="0"/>
            </a:endParaRPr>
          </a:p>
        </p:txBody>
      </p:sp>
      <p:pic>
        <p:nvPicPr>
          <p:cNvPr id="2050" name="Picture 2" descr="Use links below to save image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2" y="2019300"/>
            <a:ext cx="6810375" cy="2733675"/>
          </a:xfrm>
          <a:prstGeom prst="rect">
            <a:avLst/>
          </a:prstGeom>
          <a:noFill/>
          <a:ln w="444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51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1048" y="0"/>
            <a:ext cx="6715125" cy="5334000"/>
          </a:xfrm>
        </p:spPr>
        <p:txBody>
          <a:bodyPr>
            <a:noAutofit/>
          </a:bodyPr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Impact" pitchFamily="34" charset="0"/>
              </a:rPr>
              <a:t>You got it!</a:t>
            </a:r>
            <a:endParaRPr lang="en-US" sz="12000" dirty="0">
              <a:solidFill>
                <a:schemeClr val="tx1"/>
              </a:solidFill>
              <a:latin typeface="Impact" pitchFamily="34" charset="0"/>
            </a:endParaRPr>
          </a:p>
        </p:txBody>
      </p:sp>
      <p:pic>
        <p:nvPicPr>
          <p:cNvPr id="4" name="j0214098.wav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-1651000" y="7086600"/>
            <a:ext cx="406400" cy="304800"/>
          </a:xfrm>
          <a:prstGeom prst="rect">
            <a:avLst/>
          </a:prstGeom>
        </p:spPr>
      </p:pic>
      <p:sp>
        <p:nvSpPr>
          <p:cNvPr id="6" name="Right Arrow 5">
            <a:hlinkClick r:id="rId5" action="ppaction://hlinksldjump"/>
          </p:cNvPr>
          <p:cNvSpPr/>
          <p:nvPr/>
        </p:nvSpPr>
        <p:spPr>
          <a:xfrm>
            <a:off x="5505450" y="4181474"/>
            <a:ext cx="5448300" cy="1895476"/>
          </a:xfrm>
          <a:prstGeom prst="rightArrow">
            <a:avLst>
              <a:gd name="adj1" fmla="val 50000"/>
              <a:gd name="adj2" fmla="val 50592"/>
            </a:avLst>
          </a:prstGeom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i="1" dirty="0" smtClean="0">
                <a:latin typeface="Comic Sans MS" pitchFamily="66" charset="0"/>
              </a:rPr>
              <a:t>G</a:t>
            </a:r>
            <a:r>
              <a:rPr lang="en-US" sz="3600" b="1" i="1" dirty="0" smtClean="0">
                <a:latin typeface="Comic Sans MS" pitchFamily="66" charset="0"/>
              </a:rPr>
              <a:t>O </a:t>
            </a:r>
            <a:r>
              <a:rPr lang="en-US" sz="4400" b="1" i="1" dirty="0" smtClean="0">
                <a:latin typeface="Comic Sans MS" pitchFamily="66" charset="0"/>
              </a:rPr>
              <a:t>F</a:t>
            </a:r>
            <a:r>
              <a:rPr lang="en-US" sz="3600" b="1" i="1" dirty="0" smtClean="0">
                <a:latin typeface="Comic Sans MS" pitchFamily="66" charset="0"/>
              </a:rPr>
              <a:t>ORWARD!</a:t>
            </a:r>
            <a:endParaRPr lang="en-US" sz="3600" b="1" i="1" dirty="0">
              <a:latin typeface="Comic Sans MS" pitchFamily="66" charset="0"/>
            </a:endParaRPr>
          </a:p>
        </p:txBody>
      </p:sp>
      <p:pic>
        <p:nvPicPr>
          <p:cNvPr id="7" name="Picture 2" descr="Use links below to save image.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250"/>
                    </a14:imgEffect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397" y="699158"/>
            <a:ext cx="3815928" cy="5549242"/>
          </a:xfrm>
          <a:prstGeom prst="rect">
            <a:avLst/>
          </a:prstGeom>
          <a:noFill/>
          <a:ln w="444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00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Brain, Anatomy, Human, Science, Health, Medical, Organ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5614">
            <a:off x="1038779" y="1357720"/>
            <a:ext cx="6242284" cy="455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85798" y="328949"/>
            <a:ext cx="10796153" cy="824442"/>
          </a:xfrm>
          <a:prstGeom prst="rect">
            <a:avLst/>
          </a:prstGeom>
          <a:solidFill>
            <a:srgbClr val="FFCC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68597" y="418004"/>
            <a:ext cx="10430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chemeClr val="bg1"/>
                </a:solidFill>
                <a:latin typeface="Comic Sans MS" pitchFamily="66" charset="0"/>
              </a:rPr>
              <a:t>9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</a:rPr>
              <a:t>.) 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</a:rPr>
              <a:t>U</a:t>
            </a:r>
            <a:r>
              <a:rPr lang="en-US" sz="3000" b="1" i="1" dirty="0" smtClean="0">
                <a:solidFill>
                  <a:schemeClr val="bg1"/>
                </a:solidFill>
                <a:latin typeface="Comic Sans MS" pitchFamily="66" charset="0"/>
              </a:rPr>
              <a:t>SE MENTAL MATH TO FIND THE ANSWER.</a:t>
            </a:r>
            <a:endParaRPr lang="en-US" sz="3000" b="1" i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97850" y="2683157"/>
            <a:ext cx="52901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7 -</a:t>
            </a:r>
            <a:r>
              <a:rPr lang="en-US" sz="8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n = 4</a:t>
            </a:r>
            <a:endParaRPr lang="en-US" sz="8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ounded Rectangle 26">
            <a:hlinkClick r:id="rId3" action="ppaction://hlinksldjump"/>
          </p:cNvPr>
          <p:cNvSpPr/>
          <p:nvPr/>
        </p:nvSpPr>
        <p:spPr>
          <a:xfrm>
            <a:off x="7803573" y="1627093"/>
            <a:ext cx="3495577" cy="920982"/>
          </a:xfrm>
          <a:prstGeom prst="roundRect">
            <a:avLst/>
          </a:prstGeom>
          <a:solidFill>
            <a:srgbClr val="99CC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3600" b="1" i="1" dirty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 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A.)  </a:t>
            </a:r>
            <a:r>
              <a:rPr lang="en-US" sz="44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DejaVu Serif Condensed" pitchFamily="18" charset="0"/>
                <a:cs typeface="Times New Roman" panose="02020603050405020304" pitchFamily="18" charset="0"/>
              </a:rPr>
              <a:t>n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 = 11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 </a:t>
            </a:r>
            <a:endParaRPr lang="en-US" sz="3600" b="1" i="1" dirty="0">
              <a:solidFill>
                <a:schemeClr val="bg1"/>
              </a:solidFill>
              <a:latin typeface="Comic Sans MS" pitchFamily="66" charset="0"/>
              <a:ea typeface="DejaVu Serif Condensed" pitchFamily="18" charset="0"/>
            </a:endParaRPr>
          </a:p>
        </p:txBody>
      </p:sp>
      <p:sp>
        <p:nvSpPr>
          <p:cNvPr id="19" name="Rounded Rectangle 18">
            <a:hlinkClick r:id="rId3" action="ppaction://hlinksldjump"/>
          </p:cNvPr>
          <p:cNvSpPr/>
          <p:nvPr/>
        </p:nvSpPr>
        <p:spPr>
          <a:xfrm>
            <a:off x="7803573" y="2797341"/>
            <a:ext cx="3495577" cy="920983"/>
          </a:xfrm>
          <a:prstGeom prst="roundRect">
            <a:avLst/>
          </a:prstGeom>
          <a:solidFill>
            <a:srgbClr val="99CC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3600" b="1" i="1" dirty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 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B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.)  </a:t>
            </a:r>
            <a:r>
              <a:rPr lang="en-US" sz="44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DejaVu Serif Condensed" pitchFamily="18" charset="0"/>
                <a:cs typeface="Times New Roman" panose="02020603050405020304" pitchFamily="18" charset="0"/>
              </a:rPr>
              <a:t>n</a:t>
            </a:r>
            <a:r>
              <a:rPr lang="en-US" sz="48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DejaVu Serif Condensed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=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 15</a:t>
            </a:r>
            <a:endParaRPr lang="en-US" sz="3600" b="1" i="1" dirty="0">
              <a:solidFill>
                <a:schemeClr val="bg1"/>
              </a:solidFill>
              <a:latin typeface="Comic Sans MS" pitchFamily="66" charset="0"/>
              <a:ea typeface="DejaVu Serif Condensed" pitchFamily="18" charset="0"/>
            </a:endParaRPr>
          </a:p>
        </p:txBody>
      </p:sp>
      <p:sp>
        <p:nvSpPr>
          <p:cNvPr id="20" name="Rounded Rectangle 19">
            <a:hlinkClick r:id="rId4" action="ppaction://hlinksldjump"/>
          </p:cNvPr>
          <p:cNvSpPr/>
          <p:nvPr/>
        </p:nvSpPr>
        <p:spPr>
          <a:xfrm>
            <a:off x="7803573" y="3967590"/>
            <a:ext cx="3495577" cy="920984"/>
          </a:xfrm>
          <a:prstGeom prst="roundRect">
            <a:avLst/>
          </a:prstGeom>
          <a:solidFill>
            <a:srgbClr val="99CC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3600" b="1" i="1" dirty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 C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.)  </a:t>
            </a:r>
            <a:r>
              <a:rPr lang="en-US" sz="44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DejaVu Serif Condensed" pitchFamily="18" charset="0"/>
                <a:cs typeface="Times New Roman" panose="02020603050405020304" pitchFamily="18" charset="0"/>
              </a:rPr>
              <a:t>n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 =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 3</a:t>
            </a:r>
            <a:endParaRPr lang="en-US" sz="3600" b="1" i="1" dirty="0">
              <a:solidFill>
                <a:schemeClr val="bg1"/>
              </a:solidFill>
              <a:latin typeface="Comic Sans MS" pitchFamily="66" charset="0"/>
              <a:ea typeface="DejaVu Serif Condensed" pitchFamily="18" charset="0"/>
            </a:endParaRPr>
          </a:p>
        </p:txBody>
      </p:sp>
      <p:sp>
        <p:nvSpPr>
          <p:cNvPr id="11" name="Rounded Rectangle 10">
            <a:hlinkClick r:id="rId3" action="ppaction://hlinksldjump"/>
          </p:cNvPr>
          <p:cNvSpPr/>
          <p:nvPr/>
        </p:nvSpPr>
        <p:spPr>
          <a:xfrm>
            <a:off x="7803573" y="5137840"/>
            <a:ext cx="3495578" cy="920985"/>
          </a:xfrm>
          <a:prstGeom prst="roundRect">
            <a:avLst/>
          </a:prstGeom>
          <a:solidFill>
            <a:srgbClr val="99CC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3600" b="1" i="1" dirty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 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D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.)</a:t>
            </a:r>
            <a:r>
              <a:rPr lang="en-US" sz="20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   </a:t>
            </a:r>
            <a:r>
              <a:rPr lang="en-US" sz="44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DejaVu Serif Condensed" pitchFamily="18" charset="0"/>
                <a:cs typeface="Times New Roman" panose="02020603050405020304" pitchFamily="18" charset="0"/>
              </a:rPr>
              <a:t>n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 =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 12</a:t>
            </a:r>
            <a:endParaRPr lang="en-US" sz="3600" b="1" i="1" dirty="0">
              <a:solidFill>
                <a:schemeClr val="bg1"/>
              </a:solidFill>
              <a:latin typeface="Comic Sans MS" pitchFamily="66" charset="0"/>
              <a:ea typeface="DejaVu Serif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74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S900388513[2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-1673225" y="7010400"/>
            <a:ext cx="406400" cy="304800"/>
          </a:xfrm>
          <a:prstGeom prst="rect">
            <a:avLst/>
          </a:prstGeom>
        </p:spPr>
      </p:pic>
      <p:sp>
        <p:nvSpPr>
          <p:cNvPr id="11" name="Right Arrow 10">
            <a:hlinkClick r:id="rId6" action="ppaction://hlinksldjump"/>
          </p:cNvPr>
          <p:cNvSpPr/>
          <p:nvPr/>
        </p:nvSpPr>
        <p:spPr>
          <a:xfrm flipH="1">
            <a:off x="1018945" y="609601"/>
            <a:ext cx="4010253" cy="1276350"/>
          </a:xfrm>
          <a:prstGeom prst="rightArrow">
            <a:avLst>
              <a:gd name="adj1" fmla="val 60706"/>
              <a:gd name="adj2" fmla="val 50973"/>
            </a:avLst>
          </a:prstGeom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 smtClean="0">
                <a:solidFill>
                  <a:schemeClr val="tx1"/>
                </a:solidFill>
                <a:latin typeface="Comic Sans MS" pitchFamily="66" charset="0"/>
              </a:rPr>
              <a:t>G</a:t>
            </a:r>
            <a:r>
              <a:rPr lang="en-US" sz="3600" b="1" i="1" dirty="0" smtClean="0">
                <a:solidFill>
                  <a:schemeClr val="tx1"/>
                </a:solidFill>
                <a:latin typeface="Comic Sans MS" pitchFamily="66" charset="0"/>
              </a:rPr>
              <a:t>O </a:t>
            </a:r>
            <a:r>
              <a:rPr lang="en-US" sz="4400" b="1" i="1" dirty="0" smtClean="0">
                <a:solidFill>
                  <a:schemeClr val="tx1"/>
                </a:solidFill>
                <a:latin typeface="Comic Sans MS" pitchFamily="66" charset="0"/>
              </a:rPr>
              <a:t>B</a:t>
            </a:r>
            <a:r>
              <a:rPr lang="en-US" sz="3600" b="1" i="1" dirty="0" smtClean="0">
                <a:solidFill>
                  <a:schemeClr val="tx1"/>
                </a:solidFill>
                <a:latin typeface="Comic Sans MS" pitchFamily="66" charset="0"/>
              </a:rPr>
              <a:t>ACK!</a:t>
            </a:r>
            <a:endParaRPr lang="en-US" sz="3600" b="1" i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5" name="Right Arrow 14">
            <a:hlinkClick r:id="rId7" action="ppaction://hlinksldjump"/>
          </p:cNvPr>
          <p:cNvSpPr/>
          <p:nvPr/>
        </p:nvSpPr>
        <p:spPr>
          <a:xfrm>
            <a:off x="6171488" y="4886326"/>
            <a:ext cx="4952123" cy="1238249"/>
          </a:xfrm>
          <a:prstGeom prst="rightArrow">
            <a:avLst>
              <a:gd name="adj1" fmla="val 62665"/>
              <a:gd name="adj2" fmla="val 56604"/>
            </a:avLst>
          </a:prstGeom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 smtClean="0">
                <a:latin typeface="Comic Sans MS" pitchFamily="66" charset="0"/>
              </a:rPr>
              <a:t>G</a:t>
            </a:r>
            <a:r>
              <a:rPr lang="en-US" sz="3600" b="1" i="1" dirty="0" smtClean="0">
                <a:latin typeface="Comic Sans MS" pitchFamily="66" charset="0"/>
              </a:rPr>
              <a:t>O </a:t>
            </a:r>
            <a:r>
              <a:rPr lang="en-US" sz="4400" b="1" i="1" dirty="0" smtClean="0">
                <a:latin typeface="Comic Sans MS" pitchFamily="66" charset="0"/>
              </a:rPr>
              <a:t>F</a:t>
            </a:r>
            <a:r>
              <a:rPr lang="en-US" sz="3600" b="1" i="1" dirty="0" smtClean="0">
                <a:latin typeface="Comic Sans MS" pitchFamily="66" charset="0"/>
              </a:rPr>
              <a:t>ORWARD!</a:t>
            </a:r>
            <a:endParaRPr lang="en-US" sz="3600" b="1" i="1" dirty="0">
              <a:latin typeface="Comic Sans MS" pitchFamily="66" charset="0"/>
            </a:endParaRPr>
          </a:p>
        </p:txBody>
      </p:sp>
      <p:pic>
        <p:nvPicPr>
          <p:cNvPr id="2050" name="Picture 2" descr="Use links below to save image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2" y="2019300"/>
            <a:ext cx="6810375" cy="2733675"/>
          </a:xfrm>
          <a:prstGeom prst="rect">
            <a:avLst/>
          </a:prstGeom>
          <a:noFill/>
          <a:ln w="444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54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4895" y="1319643"/>
            <a:ext cx="1008158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i="1" dirty="0" smtClean="0">
              <a:latin typeface="Comic Sans MS" pitchFamily="66" charset="0"/>
            </a:endParaRPr>
          </a:p>
          <a:p>
            <a:r>
              <a:rPr lang="en-US" sz="5200" b="1" i="1" dirty="0" smtClean="0">
                <a:solidFill>
                  <a:srgbClr val="FF5050"/>
                </a:solidFill>
                <a:latin typeface="Comic Sans MS" pitchFamily="66" charset="0"/>
              </a:rPr>
              <a:t>R</a:t>
            </a:r>
            <a:r>
              <a:rPr lang="en-US" sz="4400" b="1" i="1" dirty="0" smtClean="0">
                <a:solidFill>
                  <a:srgbClr val="FF5050"/>
                </a:solidFill>
                <a:latin typeface="Comic Sans MS" pitchFamily="66" charset="0"/>
              </a:rPr>
              <a:t>EMINDER: </a:t>
            </a:r>
            <a:r>
              <a:rPr lang="en-US" sz="5200" b="1" i="1" dirty="0" smtClean="0">
                <a:latin typeface="Comic Sans MS" pitchFamily="66" charset="0"/>
              </a:rPr>
              <a:t>Y</a:t>
            </a:r>
            <a:r>
              <a:rPr lang="en-US" sz="4400" b="1" i="1" dirty="0" smtClean="0">
                <a:latin typeface="Comic Sans MS" pitchFamily="66" charset="0"/>
              </a:rPr>
              <a:t>OU MAY FIND IT HELPFUL TO USE THE ANSWER CHOICES AS HINTS.</a:t>
            </a:r>
            <a:endParaRPr lang="en-US" sz="4400" b="1" i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58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1048" y="0"/>
            <a:ext cx="6715125" cy="5334000"/>
          </a:xfrm>
        </p:spPr>
        <p:txBody>
          <a:bodyPr>
            <a:noAutofit/>
          </a:bodyPr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Impact" pitchFamily="34" charset="0"/>
              </a:rPr>
              <a:t>You got it!</a:t>
            </a:r>
            <a:endParaRPr lang="en-US" sz="12000" dirty="0">
              <a:solidFill>
                <a:schemeClr val="tx1"/>
              </a:solidFill>
              <a:latin typeface="Impact" pitchFamily="34" charset="0"/>
            </a:endParaRPr>
          </a:p>
        </p:txBody>
      </p:sp>
      <p:pic>
        <p:nvPicPr>
          <p:cNvPr id="4" name="j0214098.wav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-1651000" y="7086600"/>
            <a:ext cx="406400" cy="304800"/>
          </a:xfrm>
          <a:prstGeom prst="rect">
            <a:avLst/>
          </a:prstGeom>
        </p:spPr>
      </p:pic>
      <p:sp>
        <p:nvSpPr>
          <p:cNvPr id="6" name="Right Arrow 5">
            <a:hlinkClick r:id="rId5" action="ppaction://hlinksldjump"/>
          </p:cNvPr>
          <p:cNvSpPr/>
          <p:nvPr/>
        </p:nvSpPr>
        <p:spPr>
          <a:xfrm>
            <a:off x="5505450" y="4181474"/>
            <a:ext cx="5448300" cy="1895476"/>
          </a:xfrm>
          <a:prstGeom prst="rightArrow">
            <a:avLst>
              <a:gd name="adj1" fmla="val 50000"/>
              <a:gd name="adj2" fmla="val 50592"/>
            </a:avLst>
          </a:prstGeom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i="1" dirty="0" smtClean="0">
                <a:latin typeface="Comic Sans MS" pitchFamily="66" charset="0"/>
              </a:rPr>
              <a:t>G</a:t>
            </a:r>
            <a:r>
              <a:rPr lang="en-US" sz="3600" b="1" i="1" dirty="0" smtClean="0">
                <a:latin typeface="Comic Sans MS" pitchFamily="66" charset="0"/>
              </a:rPr>
              <a:t>O </a:t>
            </a:r>
            <a:r>
              <a:rPr lang="en-US" sz="4400" b="1" i="1" dirty="0" smtClean="0">
                <a:latin typeface="Comic Sans MS" pitchFamily="66" charset="0"/>
              </a:rPr>
              <a:t>F</a:t>
            </a:r>
            <a:r>
              <a:rPr lang="en-US" sz="3600" b="1" i="1" dirty="0" smtClean="0">
                <a:latin typeface="Comic Sans MS" pitchFamily="66" charset="0"/>
              </a:rPr>
              <a:t>ORWARD!</a:t>
            </a:r>
            <a:endParaRPr lang="en-US" sz="3600" b="1" i="1" dirty="0">
              <a:latin typeface="Comic Sans MS" pitchFamily="66" charset="0"/>
            </a:endParaRPr>
          </a:p>
        </p:txBody>
      </p:sp>
      <p:pic>
        <p:nvPicPr>
          <p:cNvPr id="7" name="Picture 2" descr="Use links below to save image.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250"/>
                    </a14:imgEffect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397" y="699158"/>
            <a:ext cx="3815928" cy="5549242"/>
          </a:xfrm>
          <a:prstGeom prst="rect">
            <a:avLst/>
          </a:prstGeom>
          <a:noFill/>
          <a:ln w="444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45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Brain, Anatomy, Human, Science, Health, Medical, Organ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5614">
            <a:off x="1038779" y="1357720"/>
            <a:ext cx="6242284" cy="455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85798" y="328949"/>
            <a:ext cx="10796153" cy="824442"/>
          </a:xfrm>
          <a:prstGeom prst="rect">
            <a:avLst/>
          </a:prstGeom>
          <a:solidFill>
            <a:srgbClr val="FFCC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68597" y="418004"/>
            <a:ext cx="10430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</a:rPr>
              <a:t>10.) 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</a:rPr>
              <a:t>U</a:t>
            </a:r>
            <a:r>
              <a:rPr lang="en-US" sz="3000" b="1" i="1" dirty="0" smtClean="0">
                <a:solidFill>
                  <a:schemeClr val="bg1"/>
                </a:solidFill>
                <a:latin typeface="Comic Sans MS" pitchFamily="66" charset="0"/>
              </a:rPr>
              <a:t>SE MENTAL MATH TO FIND THE ANSWER.</a:t>
            </a:r>
            <a:endParaRPr lang="en-US" sz="3000" b="1" i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25239" y="2651984"/>
            <a:ext cx="52901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12</a:t>
            </a:r>
            <a:r>
              <a:rPr lang="en-US" sz="8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= n - 4</a:t>
            </a:r>
            <a:endParaRPr lang="en-US" sz="8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ounded Rectangle 26">
            <a:hlinkClick r:id="rId3" action="ppaction://hlinksldjump"/>
          </p:cNvPr>
          <p:cNvSpPr/>
          <p:nvPr/>
        </p:nvSpPr>
        <p:spPr>
          <a:xfrm>
            <a:off x="7803573" y="1627093"/>
            <a:ext cx="3495577" cy="920982"/>
          </a:xfrm>
          <a:prstGeom prst="roundRect">
            <a:avLst/>
          </a:prstGeom>
          <a:solidFill>
            <a:srgbClr val="99CC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3600" b="1" i="1" dirty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 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A.)  </a:t>
            </a:r>
            <a:r>
              <a:rPr lang="en-US" sz="44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DejaVu Serif Condensed" pitchFamily="18" charset="0"/>
                <a:cs typeface="Times New Roman" panose="02020603050405020304" pitchFamily="18" charset="0"/>
              </a:rPr>
              <a:t>n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 = 9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 </a:t>
            </a:r>
            <a:endParaRPr lang="en-US" sz="3600" b="1" i="1" dirty="0">
              <a:solidFill>
                <a:schemeClr val="bg1"/>
              </a:solidFill>
              <a:latin typeface="Comic Sans MS" pitchFamily="66" charset="0"/>
              <a:ea typeface="DejaVu Serif Condensed" pitchFamily="18" charset="0"/>
            </a:endParaRPr>
          </a:p>
        </p:txBody>
      </p:sp>
      <p:sp>
        <p:nvSpPr>
          <p:cNvPr id="19" name="Rounded Rectangle 18">
            <a:hlinkClick r:id="rId4" action="ppaction://hlinksldjump"/>
          </p:cNvPr>
          <p:cNvSpPr/>
          <p:nvPr/>
        </p:nvSpPr>
        <p:spPr>
          <a:xfrm>
            <a:off x="7803573" y="2797341"/>
            <a:ext cx="3495577" cy="920983"/>
          </a:xfrm>
          <a:prstGeom prst="roundRect">
            <a:avLst/>
          </a:prstGeom>
          <a:solidFill>
            <a:srgbClr val="99CC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3600" b="1" i="1" dirty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 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B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.)  </a:t>
            </a:r>
            <a:r>
              <a:rPr lang="en-US" sz="44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DejaVu Serif Condensed" pitchFamily="18" charset="0"/>
                <a:cs typeface="Times New Roman" panose="02020603050405020304" pitchFamily="18" charset="0"/>
              </a:rPr>
              <a:t>n</a:t>
            </a:r>
            <a:r>
              <a:rPr lang="en-US" sz="48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DejaVu Serif Condensed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=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 16</a:t>
            </a:r>
            <a:endParaRPr lang="en-US" sz="3600" b="1" i="1" dirty="0">
              <a:solidFill>
                <a:schemeClr val="bg1"/>
              </a:solidFill>
              <a:latin typeface="Comic Sans MS" pitchFamily="66" charset="0"/>
              <a:ea typeface="DejaVu Serif Condensed" pitchFamily="18" charset="0"/>
            </a:endParaRPr>
          </a:p>
        </p:txBody>
      </p:sp>
      <p:sp>
        <p:nvSpPr>
          <p:cNvPr id="20" name="Rounded Rectangle 19">
            <a:hlinkClick r:id="rId3" action="ppaction://hlinksldjump"/>
          </p:cNvPr>
          <p:cNvSpPr/>
          <p:nvPr/>
        </p:nvSpPr>
        <p:spPr>
          <a:xfrm>
            <a:off x="7803573" y="3967590"/>
            <a:ext cx="3495577" cy="920984"/>
          </a:xfrm>
          <a:prstGeom prst="roundRect">
            <a:avLst/>
          </a:prstGeom>
          <a:solidFill>
            <a:srgbClr val="99CC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3600" b="1" i="1" dirty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 C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.)  </a:t>
            </a:r>
            <a:r>
              <a:rPr lang="en-US" sz="44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DejaVu Serif Condensed" pitchFamily="18" charset="0"/>
                <a:cs typeface="Times New Roman" panose="02020603050405020304" pitchFamily="18" charset="0"/>
              </a:rPr>
              <a:t>n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 =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 20</a:t>
            </a:r>
            <a:endParaRPr lang="en-US" sz="3600" b="1" i="1" dirty="0">
              <a:solidFill>
                <a:schemeClr val="bg1"/>
              </a:solidFill>
              <a:latin typeface="Comic Sans MS" pitchFamily="66" charset="0"/>
              <a:ea typeface="DejaVu Serif Condensed" pitchFamily="18" charset="0"/>
            </a:endParaRPr>
          </a:p>
        </p:txBody>
      </p:sp>
      <p:sp>
        <p:nvSpPr>
          <p:cNvPr id="11" name="Rounded Rectangle 10">
            <a:hlinkClick r:id="rId3" action="ppaction://hlinksldjump"/>
          </p:cNvPr>
          <p:cNvSpPr/>
          <p:nvPr/>
        </p:nvSpPr>
        <p:spPr>
          <a:xfrm>
            <a:off x="7803573" y="5137840"/>
            <a:ext cx="3495578" cy="920985"/>
          </a:xfrm>
          <a:prstGeom prst="roundRect">
            <a:avLst/>
          </a:prstGeom>
          <a:solidFill>
            <a:srgbClr val="99CC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 D.) </a:t>
            </a:r>
            <a:r>
              <a:rPr lang="en-US" sz="4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    </a:t>
            </a:r>
            <a:r>
              <a:rPr lang="en-US" sz="44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DejaVu Serif Condensed" pitchFamily="18" charset="0"/>
                <a:cs typeface="Times New Roman" panose="02020603050405020304" pitchFamily="18" charset="0"/>
              </a:rPr>
              <a:t>n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 </a:t>
            </a:r>
            <a:r>
              <a:rPr lang="en-US" sz="3600" b="1" i="1" dirty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= 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10</a:t>
            </a:r>
            <a:endParaRPr lang="en-US" sz="3600" b="1" i="1" dirty="0">
              <a:solidFill>
                <a:schemeClr val="bg1"/>
              </a:solidFill>
              <a:latin typeface="Comic Sans MS" pitchFamily="66" charset="0"/>
              <a:ea typeface="DejaVu Serif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86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S900388513[2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-1673225" y="7010400"/>
            <a:ext cx="406400" cy="304800"/>
          </a:xfrm>
          <a:prstGeom prst="rect">
            <a:avLst/>
          </a:prstGeom>
        </p:spPr>
      </p:pic>
      <p:sp>
        <p:nvSpPr>
          <p:cNvPr id="11" name="Right Arrow 10">
            <a:hlinkClick r:id="rId6" action="ppaction://hlinksldjump"/>
          </p:cNvPr>
          <p:cNvSpPr/>
          <p:nvPr/>
        </p:nvSpPr>
        <p:spPr>
          <a:xfrm flipH="1">
            <a:off x="1018945" y="609601"/>
            <a:ext cx="4010253" cy="1276350"/>
          </a:xfrm>
          <a:prstGeom prst="rightArrow">
            <a:avLst>
              <a:gd name="adj1" fmla="val 60706"/>
              <a:gd name="adj2" fmla="val 50973"/>
            </a:avLst>
          </a:prstGeom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 smtClean="0">
                <a:solidFill>
                  <a:schemeClr val="tx1"/>
                </a:solidFill>
                <a:latin typeface="Comic Sans MS" pitchFamily="66" charset="0"/>
              </a:rPr>
              <a:t>G</a:t>
            </a:r>
            <a:r>
              <a:rPr lang="en-US" sz="3600" b="1" i="1" dirty="0" smtClean="0">
                <a:solidFill>
                  <a:schemeClr val="tx1"/>
                </a:solidFill>
                <a:latin typeface="Comic Sans MS" pitchFamily="66" charset="0"/>
              </a:rPr>
              <a:t>O </a:t>
            </a:r>
            <a:r>
              <a:rPr lang="en-US" sz="4400" b="1" i="1" dirty="0" smtClean="0">
                <a:solidFill>
                  <a:schemeClr val="tx1"/>
                </a:solidFill>
                <a:latin typeface="Comic Sans MS" pitchFamily="66" charset="0"/>
              </a:rPr>
              <a:t>B</a:t>
            </a:r>
            <a:r>
              <a:rPr lang="en-US" sz="3600" b="1" i="1" dirty="0" smtClean="0">
                <a:solidFill>
                  <a:schemeClr val="tx1"/>
                </a:solidFill>
                <a:latin typeface="Comic Sans MS" pitchFamily="66" charset="0"/>
              </a:rPr>
              <a:t>ACK!</a:t>
            </a:r>
            <a:endParaRPr lang="en-US" sz="3600" b="1" i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5" name="Right Arrow 14">
            <a:hlinkClick r:id="rId7" action="ppaction://hlinksldjump"/>
          </p:cNvPr>
          <p:cNvSpPr/>
          <p:nvPr/>
        </p:nvSpPr>
        <p:spPr>
          <a:xfrm>
            <a:off x="6171488" y="4886326"/>
            <a:ext cx="4952123" cy="1238249"/>
          </a:xfrm>
          <a:prstGeom prst="rightArrow">
            <a:avLst>
              <a:gd name="adj1" fmla="val 62665"/>
              <a:gd name="adj2" fmla="val 56604"/>
            </a:avLst>
          </a:prstGeom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 smtClean="0">
                <a:latin typeface="Comic Sans MS" pitchFamily="66" charset="0"/>
              </a:rPr>
              <a:t>G</a:t>
            </a:r>
            <a:r>
              <a:rPr lang="en-US" sz="3600" b="1" i="1" dirty="0" smtClean="0">
                <a:latin typeface="Comic Sans MS" pitchFamily="66" charset="0"/>
              </a:rPr>
              <a:t>O </a:t>
            </a:r>
            <a:r>
              <a:rPr lang="en-US" sz="4400" b="1" i="1" dirty="0" smtClean="0">
                <a:latin typeface="Comic Sans MS" pitchFamily="66" charset="0"/>
              </a:rPr>
              <a:t>F</a:t>
            </a:r>
            <a:r>
              <a:rPr lang="en-US" sz="3600" b="1" i="1" dirty="0" smtClean="0">
                <a:latin typeface="Comic Sans MS" pitchFamily="66" charset="0"/>
              </a:rPr>
              <a:t>ORWARD!</a:t>
            </a:r>
            <a:endParaRPr lang="en-US" sz="3600" b="1" i="1" dirty="0">
              <a:latin typeface="Comic Sans MS" pitchFamily="66" charset="0"/>
            </a:endParaRPr>
          </a:p>
        </p:txBody>
      </p:sp>
      <p:pic>
        <p:nvPicPr>
          <p:cNvPr id="2050" name="Picture 2" descr="Use links below to save image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2" y="2019300"/>
            <a:ext cx="6810375" cy="2733675"/>
          </a:xfrm>
          <a:prstGeom prst="rect">
            <a:avLst/>
          </a:prstGeom>
          <a:noFill/>
          <a:ln w="444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13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1048" y="0"/>
            <a:ext cx="6715125" cy="5334000"/>
          </a:xfrm>
        </p:spPr>
        <p:txBody>
          <a:bodyPr>
            <a:noAutofit/>
          </a:bodyPr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Impact" pitchFamily="34" charset="0"/>
              </a:rPr>
              <a:t>You got it!</a:t>
            </a:r>
            <a:endParaRPr lang="en-US" sz="12000" dirty="0">
              <a:solidFill>
                <a:schemeClr val="tx1"/>
              </a:solidFill>
              <a:latin typeface="Impact" pitchFamily="34" charset="0"/>
            </a:endParaRPr>
          </a:p>
        </p:txBody>
      </p:sp>
      <p:pic>
        <p:nvPicPr>
          <p:cNvPr id="4" name="j0214098.wav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-1651000" y="7086600"/>
            <a:ext cx="406400" cy="304800"/>
          </a:xfrm>
          <a:prstGeom prst="rect">
            <a:avLst/>
          </a:prstGeom>
        </p:spPr>
      </p:pic>
      <p:sp>
        <p:nvSpPr>
          <p:cNvPr id="6" name="Right Arrow 5">
            <a:hlinkClick r:id="rId5" action="ppaction://hlinksldjump"/>
          </p:cNvPr>
          <p:cNvSpPr/>
          <p:nvPr/>
        </p:nvSpPr>
        <p:spPr>
          <a:xfrm>
            <a:off x="5505450" y="4181474"/>
            <a:ext cx="5448300" cy="1895476"/>
          </a:xfrm>
          <a:prstGeom prst="rightArrow">
            <a:avLst>
              <a:gd name="adj1" fmla="val 50000"/>
              <a:gd name="adj2" fmla="val 50592"/>
            </a:avLst>
          </a:prstGeom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i="1" dirty="0" smtClean="0">
                <a:latin typeface="Comic Sans MS" pitchFamily="66" charset="0"/>
              </a:rPr>
              <a:t>G</a:t>
            </a:r>
            <a:r>
              <a:rPr lang="en-US" sz="3600" b="1" i="1" dirty="0" smtClean="0">
                <a:latin typeface="Comic Sans MS" pitchFamily="66" charset="0"/>
              </a:rPr>
              <a:t>O </a:t>
            </a:r>
            <a:r>
              <a:rPr lang="en-US" sz="4400" b="1" i="1" dirty="0" smtClean="0">
                <a:latin typeface="Comic Sans MS" pitchFamily="66" charset="0"/>
              </a:rPr>
              <a:t>F</a:t>
            </a:r>
            <a:r>
              <a:rPr lang="en-US" sz="3600" b="1" i="1" dirty="0" smtClean="0">
                <a:latin typeface="Comic Sans MS" pitchFamily="66" charset="0"/>
              </a:rPr>
              <a:t>ORWARD!</a:t>
            </a:r>
            <a:endParaRPr lang="en-US" sz="3600" b="1" i="1" dirty="0">
              <a:latin typeface="Comic Sans MS" pitchFamily="66" charset="0"/>
            </a:endParaRPr>
          </a:p>
        </p:txBody>
      </p:sp>
      <p:pic>
        <p:nvPicPr>
          <p:cNvPr id="7" name="Picture 2" descr="Use links below to save image.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250"/>
                    </a14:imgEffect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397" y="699158"/>
            <a:ext cx="3815928" cy="5549242"/>
          </a:xfrm>
          <a:prstGeom prst="rect">
            <a:avLst/>
          </a:prstGeom>
          <a:noFill/>
          <a:ln w="444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50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482481" y="1958028"/>
            <a:ext cx="12192000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2500" b="1" i="1" dirty="0">
              <a:solidFill>
                <a:schemeClr val="tx1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47969" y="1038551"/>
            <a:ext cx="11477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smtClean="0">
                <a:latin typeface="Impact" pitchFamily="34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87942" y="2667279"/>
            <a:ext cx="89185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TO BE CONTINUED…</a:t>
            </a:r>
            <a:endParaRPr lang="en-US" sz="3600" b="1" i="1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76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Brain, Anatomy, Human, Science, Health, Medical, Organ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5614">
            <a:off x="991414" y="1442417"/>
            <a:ext cx="6242284" cy="455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85798" y="328949"/>
            <a:ext cx="10796153" cy="824442"/>
          </a:xfrm>
          <a:prstGeom prst="rect">
            <a:avLst/>
          </a:prstGeom>
          <a:solidFill>
            <a:srgbClr val="FFCC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68597" y="418004"/>
            <a:ext cx="10430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</a:rPr>
              <a:t>1.) U</a:t>
            </a:r>
            <a:r>
              <a:rPr lang="en-US" sz="3000" b="1" i="1" dirty="0" smtClean="0">
                <a:solidFill>
                  <a:schemeClr val="bg1"/>
                </a:solidFill>
                <a:latin typeface="Comic Sans MS" pitchFamily="66" charset="0"/>
              </a:rPr>
              <a:t>SE MENTAL MATH TO FIND THE ANSWER.</a:t>
            </a:r>
            <a:endParaRPr lang="en-US" sz="3000" b="1" i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7976" y="2797341"/>
            <a:ext cx="52901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3 + n = 10</a:t>
            </a:r>
            <a:endParaRPr lang="en-US" sz="8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ounded Rectangle 26">
            <a:hlinkClick r:id="rId3" action="ppaction://hlinksldjump"/>
          </p:cNvPr>
          <p:cNvSpPr/>
          <p:nvPr/>
        </p:nvSpPr>
        <p:spPr>
          <a:xfrm>
            <a:off x="7803573" y="1627093"/>
            <a:ext cx="3495577" cy="920982"/>
          </a:xfrm>
          <a:prstGeom prst="roundRect">
            <a:avLst/>
          </a:prstGeom>
          <a:solidFill>
            <a:srgbClr val="99CC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3600" b="1" i="1" dirty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 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A.)</a:t>
            </a:r>
            <a:r>
              <a:rPr lang="en-US" sz="20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   </a:t>
            </a:r>
            <a:r>
              <a:rPr lang="en-US" sz="44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DejaVu Serif Condensed" pitchFamily="18" charset="0"/>
                <a:cs typeface="Times New Roman" panose="02020603050405020304" pitchFamily="18" charset="0"/>
              </a:rPr>
              <a:t>n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 = 7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 </a:t>
            </a:r>
            <a:endParaRPr lang="en-US" sz="3600" b="1" i="1" dirty="0">
              <a:solidFill>
                <a:schemeClr val="bg1"/>
              </a:solidFill>
              <a:latin typeface="Comic Sans MS" pitchFamily="66" charset="0"/>
              <a:ea typeface="DejaVu Serif Condensed" pitchFamily="18" charset="0"/>
            </a:endParaRPr>
          </a:p>
        </p:txBody>
      </p:sp>
      <p:sp>
        <p:nvSpPr>
          <p:cNvPr id="19" name="Rounded Rectangle 18">
            <a:hlinkClick r:id="rId4" action="ppaction://hlinksldjump"/>
          </p:cNvPr>
          <p:cNvSpPr/>
          <p:nvPr/>
        </p:nvSpPr>
        <p:spPr>
          <a:xfrm>
            <a:off x="7803573" y="2797341"/>
            <a:ext cx="3495577" cy="920983"/>
          </a:xfrm>
          <a:prstGeom prst="roundRect">
            <a:avLst/>
          </a:prstGeom>
          <a:solidFill>
            <a:srgbClr val="99CC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3600" b="1" i="1" dirty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 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B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.)</a:t>
            </a:r>
            <a:r>
              <a:rPr lang="en-US" sz="20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   </a:t>
            </a:r>
            <a:r>
              <a:rPr lang="en-US" sz="44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DejaVu Serif Condensed" pitchFamily="18" charset="0"/>
                <a:cs typeface="Times New Roman" panose="02020603050405020304" pitchFamily="18" charset="0"/>
              </a:rPr>
              <a:t>n</a:t>
            </a:r>
            <a:r>
              <a:rPr lang="en-US" sz="48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DejaVu Serif Condensed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=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 13</a:t>
            </a:r>
            <a:endParaRPr lang="en-US" sz="3600" b="1" i="1" dirty="0">
              <a:solidFill>
                <a:schemeClr val="bg1"/>
              </a:solidFill>
              <a:latin typeface="Comic Sans MS" pitchFamily="66" charset="0"/>
              <a:ea typeface="DejaVu Serif Condensed" pitchFamily="18" charset="0"/>
            </a:endParaRPr>
          </a:p>
        </p:txBody>
      </p:sp>
      <p:sp>
        <p:nvSpPr>
          <p:cNvPr id="20" name="Rounded Rectangle 19">
            <a:hlinkClick r:id="rId4" action="ppaction://hlinksldjump"/>
          </p:cNvPr>
          <p:cNvSpPr/>
          <p:nvPr/>
        </p:nvSpPr>
        <p:spPr>
          <a:xfrm>
            <a:off x="7803573" y="3967590"/>
            <a:ext cx="3495577" cy="920984"/>
          </a:xfrm>
          <a:prstGeom prst="roundRect">
            <a:avLst/>
          </a:prstGeom>
          <a:solidFill>
            <a:srgbClr val="99CC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3600" b="1" i="1" dirty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 C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.)</a:t>
            </a:r>
            <a:r>
              <a:rPr lang="en-US" sz="20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   </a:t>
            </a:r>
            <a:r>
              <a:rPr lang="en-US" sz="44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DejaVu Serif Condensed" pitchFamily="18" charset="0"/>
                <a:cs typeface="Times New Roman" panose="02020603050405020304" pitchFamily="18" charset="0"/>
              </a:rPr>
              <a:t>n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 =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 5</a:t>
            </a:r>
            <a:endParaRPr lang="en-US" sz="3600" b="1" i="1" dirty="0">
              <a:solidFill>
                <a:schemeClr val="bg1"/>
              </a:solidFill>
              <a:latin typeface="Comic Sans MS" pitchFamily="66" charset="0"/>
              <a:ea typeface="DejaVu Serif Condensed" pitchFamily="18" charset="0"/>
            </a:endParaRPr>
          </a:p>
        </p:txBody>
      </p:sp>
      <p:sp>
        <p:nvSpPr>
          <p:cNvPr id="11" name="Rounded Rectangle 10">
            <a:hlinkClick r:id="rId4" action="ppaction://hlinksldjump"/>
          </p:cNvPr>
          <p:cNvSpPr/>
          <p:nvPr/>
        </p:nvSpPr>
        <p:spPr>
          <a:xfrm>
            <a:off x="7803573" y="5137840"/>
            <a:ext cx="3495578" cy="920985"/>
          </a:xfrm>
          <a:prstGeom prst="roundRect">
            <a:avLst/>
          </a:prstGeom>
          <a:solidFill>
            <a:srgbClr val="99CC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3600" b="1" i="1" dirty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 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D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.)</a:t>
            </a:r>
            <a:r>
              <a:rPr lang="en-US" sz="20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  </a:t>
            </a:r>
            <a:r>
              <a:rPr lang="en-US" sz="4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  </a:t>
            </a:r>
            <a:r>
              <a:rPr lang="en-US" sz="44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DejaVu Serif Condensed" pitchFamily="18" charset="0"/>
                <a:cs typeface="Times New Roman" panose="02020603050405020304" pitchFamily="18" charset="0"/>
              </a:rPr>
              <a:t>n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 =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 8</a:t>
            </a:r>
            <a:endParaRPr lang="en-US" sz="3600" b="1" i="1" dirty="0">
              <a:solidFill>
                <a:schemeClr val="bg1"/>
              </a:solidFill>
              <a:latin typeface="Comic Sans MS" pitchFamily="66" charset="0"/>
              <a:ea typeface="DejaVu Serif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02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S900388513[2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-1673225" y="7010400"/>
            <a:ext cx="406400" cy="304800"/>
          </a:xfrm>
          <a:prstGeom prst="rect">
            <a:avLst/>
          </a:prstGeom>
        </p:spPr>
      </p:pic>
      <p:sp>
        <p:nvSpPr>
          <p:cNvPr id="11" name="Right Arrow 10">
            <a:hlinkClick r:id="rId6" action="ppaction://hlinksldjump"/>
          </p:cNvPr>
          <p:cNvSpPr/>
          <p:nvPr/>
        </p:nvSpPr>
        <p:spPr>
          <a:xfrm flipH="1">
            <a:off x="1018945" y="609601"/>
            <a:ext cx="4010253" cy="1276350"/>
          </a:xfrm>
          <a:prstGeom prst="rightArrow">
            <a:avLst>
              <a:gd name="adj1" fmla="val 60706"/>
              <a:gd name="adj2" fmla="val 50973"/>
            </a:avLst>
          </a:prstGeom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 smtClean="0">
                <a:solidFill>
                  <a:schemeClr val="tx1"/>
                </a:solidFill>
                <a:latin typeface="Comic Sans MS" pitchFamily="66" charset="0"/>
              </a:rPr>
              <a:t>G</a:t>
            </a:r>
            <a:r>
              <a:rPr lang="en-US" sz="3600" b="1" i="1" dirty="0" smtClean="0">
                <a:solidFill>
                  <a:schemeClr val="tx1"/>
                </a:solidFill>
                <a:latin typeface="Comic Sans MS" pitchFamily="66" charset="0"/>
              </a:rPr>
              <a:t>O </a:t>
            </a:r>
            <a:r>
              <a:rPr lang="en-US" sz="4400" b="1" i="1" dirty="0" smtClean="0">
                <a:solidFill>
                  <a:schemeClr val="tx1"/>
                </a:solidFill>
                <a:latin typeface="Comic Sans MS" pitchFamily="66" charset="0"/>
              </a:rPr>
              <a:t>B</a:t>
            </a:r>
            <a:r>
              <a:rPr lang="en-US" sz="3600" b="1" i="1" dirty="0" smtClean="0">
                <a:solidFill>
                  <a:schemeClr val="tx1"/>
                </a:solidFill>
                <a:latin typeface="Comic Sans MS" pitchFamily="66" charset="0"/>
              </a:rPr>
              <a:t>ACK!</a:t>
            </a:r>
            <a:endParaRPr lang="en-US" sz="3600" b="1" i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5" name="Right Arrow 14">
            <a:hlinkClick r:id="rId7" action="ppaction://hlinksldjump"/>
          </p:cNvPr>
          <p:cNvSpPr/>
          <p:nvPr/>
        </p:nvSpPr>
        <p:spPr>
          <a:xfrm>
            <a:off x="6171488" y="4886326"/>
            <a:ext cx="4952123" cy="1238249"/>
          </a:xfrm>
          <a:prstGeom prst="rightArrow">
            <a:avLst>
              <a:gd name="adj1" fmla="val 62665"/>
              <a:gd name="adj2" fmla="val 56604"/>
            </a:avLst>
          </a:prstGeom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 smtClean="0">
                <a:latin typeface="Comic Sans MS" pitchFamily="66" charset="0"/>
              </a:rPr>
              <a:t>G</a:t>
            </a:r>
            <a:r>
              <a:rPr lang="en-US" sz="3600" b="1" i="1" dirty="0" smtClean="0">
                <a:latin typeface="Comic Sans MS" pitchFamily="66" charset="0"/>
              </a:rPr>
              <a:t>O </a:t>
            </a:r>
            <a:r>
              <a:rPr lang="en-US" sz="4400" b="1" i="1" dirty="0" smtClean="0">
                <a:latin typeface="Comic Sans MS" pitchFamily="66" charset="0"/>
              </a:rPr>
              <a:t>F</a:t>
            </a:r>
            <a:r>
              <a:rPr lang="en-US" sz="3600" b="1" i="1" dirty="0" smtClean="0">
                <a:latin typeface="Comic Sans MS" pitchFamily="66" charset="0"/>
              </a:rPr>
              <a:t>ORWARD!</a:t>
            </a:r>
            <a:endParaRPr lang="en-US" sz="3600" b="1" i="1" dirty="0">
              <a:latin typeface="Comic Sans MS" pitchFamily="66" charset="0"/>
            </a:endParaRPr>
          </a:p>
        </p:txBody>
      </p:sp>
      <p:pic>
        <p:nvPicPr>
          <p:cNvPr id="2050" name="Picture 2" descr="Use links below to save image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2" y="2019300"/>
            <a:ext cx="6810375" cy="2733675"/>
          </a:xfrm>
          <a:prstGeom prst="rect">
            <a:avLst/>
          </a:prstGeom>
          <a:noFill/>
          <a:ln w="444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09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1048" y="0"/>
            <a:ext cx="6715125" cy="5334000"/>
          </a:xfrm>
        </p:spPr>
        <p:txBody>
          <a:bodyPr>
            <a:noAutofit/>
          </a:bodyPr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Impact" pitchFamily="34" charset="0"/>
              </a:rPr>
              <a:t>You got it!</a:t>
            </a:r>
            <a:endParaRPr lang="en-US" sz="12000" dirty="0">
              <a:solidFill>
                <a:schemeClr val="tx1"/>
              </a:solidFill>
              <a:latin typeface="Impact" pitchFamily="34" charset="0"/>
            </a:endParaRPr>
          </a:p>
        </p:txBody>
      </p:sp>
      <p:pic>
        <p:nvPicPr>
          <p:cNvPr id="4" name="j0214098.wav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-1651000" y="7086600"/>
            <a:ext cx="406400" cy="304800"/>
          </a:xfrm>
          <a:prstGeom prst="rect">
            <a:avLst/>
          </a:prstGeom>
        </p:spPr>
      </p:pic>
      <p:sp>
        <p:nvSpPr>
          <p:cNvPr id="6" name="Right Arrow 5">
            <a:hlinkClick r:id="rId5" action="ppaction://hlinksldjump"/>
          </p:cNvPr>
          <p:cNvSpPr/>
          <p:nvPr/>
        </p:nvSpPr>
        <p:spPr>
          <a:xfrm>
            <a:off x="5505450" y="4181474"/>
            <a:ext cx="5448300" cy="1895476"/>
          </a:xfrm>
          <a:prstGeom prst="rightArrow">
            <a:avLst>
              <a:gd name="adj1" fmla="val 50000"/>
              <a:gd name="adj2" fmla="val 50592"/>
            </a:avLst>
          </a:prstGeom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i="1" dirty="0" smtClean="0">
                <a:latin typeface="Comic Sans MS" pitchFamily="66" charset="0"/>
              </a:rPr>
              <a:t>G</a:t>
            </a:r>
            <a:r>
              <a:rPr lang="en-US" sz="3600" b="1" i="1" dirty="0" smtClean="0">
                <a:latin typeface="Comic Sans MS" pitchFamily="66" charset="0"/>
              </a:rPr>
              <a:t>O </a:t>
            </a:r>
            <a:r>
              <a:rPr lang="en-US" sz="4400" b="1" i="1" dirty="0" smtClean="0">
                <a:latin typeface="Comic Sans MS" pitchFamily="66" charset="0"/>
              </a:rPr>
              <a:t>F</a:t>
            </a:r>
            <a:r>
              <a:rPr lang="en-US" sz="3600" b="1" i="1" dirty="0" smtClean="0">
                <a:latin typeface="Comic Sans MS" pitchFamily="66" charset="0"/>
              </a:rPr>
              <a:t>ORWARD!</a:t>
            </a:r>
            <a:endParaRPr lang="en-US" sz="3600" b="1" i="1" dirty="0">
              <a:latin typeface="Comic Sans MS" pitchFamily="66" charset="0"/>
            </a:endParaRPr>
          </a:p>
        </p:txBody>
      </p:sp>
      <p:pic>
        <p:nvPicPr>
          <p:cNvPr id="7" name="Picture 2" descr="Use links below to save image.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250"/>
                    </a14:imgEffect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397" y="699158"/>
            <a:ext cx="3815928" cy="5549242"/>
          </a:xfrm>
          <a:prstGeom prst="rect">
            <a:avLst/>
          </a:prstGeom>
          <a:noFill/>
          <a:ln w="444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34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Brain, Anatomy, Human, Science, Health, Medical, Organ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5614">
            <a:off x="1038779" y="1357720"/>
            <a:ext cx="6242284" cy="455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85798" y="328949"/>
            <a:ext cx="10796153" cy="824442"/>
          </a:xfrm>
          <a:prstGeom prst="rect">
            <a:avLst/>
          </a:prstGeom>
          <a:solidFill>
            <a:srgbClr val="FFCC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68597" y="418004"/>
            <a:ext cx="10430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chemeClr val="bg1"/>
                </a:solidFill>
                <a:latin typeface="Comic Sans MS" pitchFamily="66" charset="0"/>
              </a:rPr>
              <a:t>2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</a:rPr>
              <a:t>.) 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</a:rPr>
              <a:t>U</a:t>
            </a:r>
            <a:r>
              <a:rPr lang="en-US" sz="3000" b="1" i="1" dirty="0" smtClean="0">
                <a:solidFill>
                  <a:schemeClr val="bg1"/>
                </a:solidFill>
                <a:latin typeface="Comic Sans MS" pitchFamily="66" charset="0"/>
              </a:rPr>
              <a:t>SE MENTAL MATH TO FIND THE ANSWER.</a:t>
            </a:r>
            <a:endParaRPr lang="en-US" sz="3000" b="1" i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81104" y="2620811"/>
            <a:ext cx="52901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x</a:t>
            </a:r>
            <a:r>
              <a:rPr lang="en-US" sz="8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-</a:t>
            </a:r>
            <a:r>
              <a:rPr lang="en-US" sz="8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4 = 12</a:t>
            </a:r>
            <a:endParaRPr lang="en-US" sz="8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ounded Rectangle 26">
            <a:hlinkClick r:id="rId3" action="ppaction://hlinksldjump"/>
          </p:cNvPr>
          <p:cNvSpPr/>
          <p:nvPr/>
        </p:nvSpPr>
        <p:spPr>
          <a:xfrm>
            <a:off x="7803573" y="1627093"/>
            <a:ext cx="3495577" cy="920982"/>
          </a:xfrm>
          <a:prstGeom prst="roundRect">
            <a:avLst/>
          </a:prstGeom>
          <a:solidFill>
            <a:srgbClr val="99CC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3600" b="1" i="1" dirty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 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A.)  </a:t>
            </a:r>
            <a:r>
              <a:rPr lang="en-US" sz="44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DejaVu Serif Condensed" pitchFamily="18" charset="0"/>
                <a:cs typeface="Times New Roman" panose="02020603050405020304" pitchFamily="18" charset="0"/>
              </a:rPr>
              <a:t>x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 = 12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 </a:t>
            </a:r>
            <a:endParaRPr lang="en-US" sz="3600" b="1" i="1" dirty="0">
              <a:solidFill>
                <a:schemeClr val="bg1"/>
              </a:solidFill>
              <a:latin typeface="Comic Sans MS" pitchFamily="66" charset="0"/>
              <a:ea typeface="DejaVu Serif Condensed" pitchFamily="18" charset="0"/>
            </a:endParaRPr>
          </a:p>
        </p:txBody>
      </p:sp>
      <p:sp>
        <p:nvSpPr>
          <p:cNvPr id="19" name="Rounded Rectangle 18">
            <a:hlinkClick r:id="rId3" action="ppaction://hlinksldjump"/>
          </p:cNvPr>
          <p:cNvSpPr/>
          <p:nvPr/>
        </p:nvSpPr>
        <p:spPr>
          <a:xfrm>
            <a:off x="7803573" y="2797341"/>
            <a:ext cx="3495577" cy="920983"/>
          </a:xfrm>
          <a:prstGeom prst="roundRect">
            <a:avLst/>
          </a:prstGeom>
          <a:solidFill>
            <a:srgbClr val="99CC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3600" b="1" i="1" dirty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 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B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.)  </a:t>
            </a:r>
            <a:r>
              <a:rPr lang="en-US" sz="44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DejaVu Serif Condensed" pitchFamily="18" charset="0"/>
                <a:cs typeface="Times New Roman" panose="02020603050405020304" pitchFamily="18" charset="0"/>
              </a:rPr>
              <a:t>x</a:t>
            </a:r>
            <a:r>
              <a:rPr lang="en-US" sz="48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DejaVu Serif Condensed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=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 10</a:t>
            </a:r>
            <a:endParaRPr lang="en-US" sz="3600" b="1" i="1" dirty="0">
              <a:solidFill>
                <a:schemeClr val="bg1"/>
              </a:solidFill>
              <a:latin typeface="Comic Sans MS" pitchFamily="66" charset="0"/>
              <a:ea typeface="DejaVu Serif Condensed" pitchFamily="18" charset="0"/>
            </a:endParaRPr>
          </a:p>
        </p:txBody>
      </p:sp>
      <p:sp>
        <p:nvSpPr>
          <p:cNvPr id="20" name="Rounded Rectangle 19">
            <a:hlinkClick r:id="rId4" action="ppaction://hlinksldjump"/>
          </p:cNvPr>
          <p:cNvSpPr/>
          <p:nvPr/>
        </p:nvSpPr>
        <p:spPr>
          <a:xfrm>
            <a:off x="7803573" y="3967590"/>
            <a:ext cx="3495577" cy="920984"/>
          </a:xfrm>
          <a:prstGeom prst="roundRect">
            <a:avLst/>
          </a:prstGeom>
          <a:solidFill>
            <a:srgbClr val="99CC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3600" b="1" i="1" dirty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 C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.)  </a:t>
            </a:r>
            <a:r>
              <a:rPr lang="en-US" sz="44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DejaVu Serif Condensed" pitchFamily="18" charset="0"/>
                <a:cs typeface="Times New Roman" panose="02020603050405020304" pitchFamily="18" charset="0"/>
              </a:rPr>
              <a:t>x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 =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 16</a:t>
            </a:r>
            <a:endParaRPr lang="en-US" sz="3600" b="1" i="1" dirty="0">
              <a:solidFill>
                <a:schemeClr val="bg1"/>
              </a:solidFill>
              <a:latin typeface="Comic Sans MS" pitchFamily="66" charset="0"/>
              <a:ea typeface="DejaVu Serif Condensed" pitchFamily="18" charset="0"/>
            </a:endParaRPr>
          </a:p>
        </p:txBody>
      </p:sp>
      <p:sp>
        <p:nvSpPr>
          <p:cNvPr id="11" name="Rounded Rectangle 10">
            <a:hlinkClick r:id="rId3" action="ppaction://hlinksldjump"/>
          </p:cNvPr>
          <p:cNvSpPr/>
          <p:nvPr/>
        </p:nvSpPr>
        <p:spPr>
          <a:xfrm>
            <a:off x="7803573" y="5137840"/>
            <a:ext cx="3495578" cy="920985"/>
          </a:xfrm>
          <a:prstGeom prst="roundRect">
            <a:avLst/>
          </a:prstGeom>
          <a:solidFill>
            <a:srgbClr val="99CC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3600" b="1" i="1" dirty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 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D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.)  </a:t>
            </a:r>
            <a:r>
              <a:rPr lang="en-US" sz="44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DejaVu Serif Condensed" pitchFamily="18" charset="0"/>
                <a:cs typeface="Times New Roman" panose="02020603050405020304" pitchFamily="18" charset="0"/>
              </a:rPr>
              <a:t>x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 =</a:t>
            </a:r>
            <a:r>
              <a:rPr lang="en-US" sz="3600" b="1" i="1" dirty="0" smtClean="0">
                <a:solidFill>
                  <a:schemeClr val="bg1"/>
                </a:solidFill>
                <a:latin typeface="Comic Sans MS" pitchFamily="66" charset="0"/>
                <a:ea typeface="DejaVu Serif Condensed" pitchFamily="18" charset="0"/>
              </a:rPr>
              <a:t> 8</a:t>
            </a:r>
            <a:endParaRPr lang="en-US" sz="3600" b="1" i="1" dirty="0">
              <a:solidFill>
                <a:schemeClr val="bg1"/>
              </a:solidFill>
              <a:latin typeface="Comic Sans MS" pitchFamily="66" charset="0"/>
              <a:ea typeface="DejaVu Serif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56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S900388513[2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-1673225" y="7010400"/>
            <a:ext cx="406400" cy="304800"/>
          </a:xfrm>
          <a:prstGeom prst="rect">
            <a:avLst/>
          </a:prstGeom>
        </p:spPr>
      </p:pic>
      <p:sp>
        <p:nvSpPr>
          <p:cNvPr id="11" name="Right Arrow 10">
            <a:hlinkClick r:id="rId6" action="ppaction://hlinksldjump"/>
          </p:cNvPr>
          <p:cNvSpPr/>
          <p:nvPr/>
        </p:nvSpPr>
        <p:spPr>
          <a:xfrm flipH="1">
            <a:off x="1018945" y="609601"/>
            <a:ext cx="4010253" cy="1276350"/>
          </a:xfrm>
          <a:prstGeom prst="rightArrow">
            <a:avLst>
              <a:gd name="adj1" fmla="val 60706"/>
              <a:gd name="adj2" fmla="val 50973"/>
            </a:avLst>
          </a:prstGeom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 smtClean="0">
                <a:solidFill>
                  <a:schemeClr val="tx1"/>
                </a:solidFill>
                <a:latin typeface="Comic Sans MS" pitchFamily="66" charset="0"/>
              </a:rPr>
              <a:t>G</a:t>
            </a:r>
            <a:r>
              <a:rPr lang="en-US" sz="3600" b="1" i="1" dirty="0" smtClean="0">
                <a:solidFill>
                  <a:schemeClr val="tx1"/>
                </a:solidFill>
                <a:latin typeface="Comic Sans MS" pitchFamily="66" charset="0"/>
              </a:rPr>
              <a:t>O </a:t>
            </a:r>
            <a:r>
              <a:rPr lang="en-US" sz="4400" b="1" i="1" dirty="0" smtClean="0">
                <a:solidFill>
                  <a:schemeClr val="tx1"/>
                </a:solidFill>
                <a:latin typeface="Comic Sans MS" pitchFamily="66" charset="0"/>
              </a:rPr>
              <a:t>B</a:t>
            </a:r>
            <a:r>
              <a:rPr lang="en-US" sz="3600" b="1" i="1" dirty="0" smtClean="0">
                <a:solidFill>
                  <a:schemeClr val="tx1"/>
                </a:solidFill>
                <a:latin typeface="Comic Sans MS" pitchFamily="66" charset="0"/>
              </a:rPr>
              <a:t>ACK!</a:t>
            </a:r>
            <a:endParaRPr lang="en-US" sz="3600" b="1" i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5" name="Right Arrow 14">
            <a:hlinkClick r:id="rId7" action="ppaction://hlinksldjump"/>
          </p:cNvPr>
          <p:cNvSpPr/>
          <p:nvPr/>
        </p:nvSpPr>
        <p:spPr>
          <a:xfrm>
            <a:off x="6171488" y="4886326"/>
            <a:ext cx="4952123" cy="1238249"/>
          </a:xfrm>
          <a:prstGeom prst="rightArrow">
            <a:avLst>
              <a:gd name="adj1" fmla="val 62665"/>
              <a:gd name="adj2" fmla="val 56604"/>
            </a:avLst>
          </a:prstGeom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 smtClean="0">
                <a:latin typeface="Comic Sans MS" pitchFamily="66" charset="0"/>
              </a:rPr>
              <a:t>G</a:t>
            </a:r>
            <a:r>
              <a:rPr lang="en-US" sz="3600" b="1" i="1" dirty="0" smtClean="0">
                <a:latin typeface="Comic Sans MS" pitchFamily="66" charset="0"/>
              </a:rPr>
              <a:t>O </a:t>
            </a:r>
            <a:r>
              <a:rPr lang="en-US" sz="4400" b="1" i="1" dirty="0" smtClean="0">
                <a:latin typeface="Comic Sans MS" pitchFamily="66" charset="0"/>
              </a:rPr>
              <a:t>F</a:t>
            </a:r>
            <a:r>
              <a:rPr lang="en-US" sz="3600" b="1" i="1" dirty="0" smtClean="0">
                <a:latin typeface="Comic Sans MS" pitchFamily="66" charset="0"/>
              </a:rPr>
              <a:t>ORWARD!</a:t>
            </a:r>
            <a:endParaRPr lang="en-US" sz="3600" b="1" i="1" dirty="0">
              <a:latin typeface="Comic Sans MS" pitchFamily="66" charset="0"/>
            </a:endParaRPr>
          </a:p>
        </p:txBody>
      </p:sp>
      <p:pic>
        <p:nvPicPr>
          <p:cNvPr id="2050" name="Picture 2" descr="Use links below to save image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2" y="2019300"/>
            <a:ext cx="6810375" cy="2733675"/>
          </a:xfrm>
          <a:prstGeom prst="rect">
            <a:avLst/>
          </a:prstGeom>
          <a:noFill/>
          <a:ln w="444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595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1048" y="0"/>
            <a:ext cx="6715125" cy="5334000"/>
          </a:xfrm>
        </p:spPr>
        <p:txBody>
          <a:bodyPr>
            <a:noAutofit/>
          </a:bodyPr>
          <a:lstStyle/>
          <a:p>
            <a:pPr algn="ctr"/>
            <a:r>
              <a:rPr lang="en-US" sz="12000" dirty="0" smtClean="0">
                <a:solidFill>
                  <a:schemeClr val="tx1"/>
                </a:solidFill>
                <a:latin typeface="Impact" pitchFamily="34" charset="0"/>
              </a:rPr>
              <a:t>You got it!</a:t>
            </a:r>
            <a:endParaRPr lang="en-US" sz="12000" dirty="0">
              <a:solidFill>
                <a:schemeClr val="tx1"/>
              </a:solidFill>
              <a:latin typeface="Impact" pitchFamily="34" charset="0"/>
            </a:endParaRPr>
          </a:p>
        </p:txBody>
      </p:sp>
      <p:pic>
        <p:nvPicPr>
          <p:cNvPr id="4" name="j0214098.wav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-1651000" y="7086600"/>
            <a:ext cx="406400" cy="304800"/>
          </a:xfrm>
          <a:prstGeom prst="rect">
            <a:avLst/>
          </a:prstGeom>
        </p:spPr>
      </p:pic>
      <p:sp>
        <p:nvSpPr>
          <p:cNvPr id="6" name="Right Arrow 5">
            <a:hlinkClick r:id="rId5" action="ppaction://hlinksldjump"/>
          </p:cNvPr>
          <p:cNvSpPr/>
          <p:nvPr/>
        </p:nvSpPr>
        <p:spPr>
          <a:xfrm>
            <a:off x="5505450" y="4181474"/>
            <a:ext cx="5448300" cy="1895476"/>
          </a:xfrm>
          <a:prstGeom prst="rightArrow">
            <a:avLst>
              <a:gd name="adj1" fmla="val 50000"/>
              <a:gd name="adj2" fmla="val 50592"/>
            </a:avLst>
          </a:prstGeom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i="1" dirty="0" smtClean="0">
                <a:latin typeface="Comic Sans MS" pitchFamily="66" charset="0"/>
              </a:rPr>
              <a:t>G</a:t>
            </a:r>
            <a:r>
              <a:rPr lang="en-US" sz="3600" b="1" i="1" dirty="0" smtClean="0">
                <a:latin typeface="Comic Sans MS" pitchFamily="66" charset="0"/>
              </a:rPr>
              <a:t>O </a:t>
            </a:r>
            <a:r>
              <a:rPr lang="en-US" sz="4400" b="1" i="1" dirty="0" smtClean="0">
                <a:latin typeface="Comic Sans MS" pitchFamily="66" charset="0"/>
              </a:rPr>
              <a:t>F</a:t>
            </a:r>
            <a:r>
              <a:rPr lang="en-US" sz="3600" b="1" i="1" dirty="0" smtClean="0">
                <a:latin typeface="Comic Sans MS" pitchFamily="66" charset="0"/>
              </a:rPr>
              <a:t>ORWARD!</a:t>
            </a:r>
            <a:endParaRPr lang="en-US" sz="3600" b="1" i="1" dirty="0">
              <a:latin typeface="Comic Sans MS" pitchFamily="66" charset="0"/>
            </a:endParaRPr>
          </a:p>
        </p:txBody>
      </p:sp>
      <p:pic>
        <p:nvPicPr>
          <p:cNvPr id="7" name="Picture 2" descr="Use links below to save image.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250"/>
                    </a14:imgEffect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397" y="699158"/>
            <a:ext cx="3815928" cy="5549242"/>
          </a:xfrm>
          <a:prstGeom prst="rect">
            <a:avLst/>
          </a:prstGeom>
          <a:noFill/>
          <a:ln w="444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14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6780</TotalTime>
  <Words>607</Words>
  <Application>Microsoft Office PowerPoint</Application>
  <PresentationFormat>Widescreen</PresentationFormat>
  <Paragraphs>124</Paragraphs>
  <Slides>34</Slides>
  <Notes>10</Notes>
  <HiddenSlides>0</HiddenSlides>
  <MMClips>20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Arial Narrow</vt:lpstr>
      <vt:lpstr>Calibri</vt:lpstr>
      <vt:lpstr>Century Gothic</vt:lpstr>
      <vt:lpstr>Comic Sans MS</vt:lpstr>
      <vt:lpstr>DejaVu Serif Condensed</vt:lpstr>
      <vt:lpstr>Impact</vt:lpstr>
      <vt:lpstr>Times New Roman</vt:lpstr>
      <vt:lpstr>Mesh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 got it!</vt:lpstr>
      <vt:lpstr>PowerPoint Presentation</vt:lpstr>
      <vt:lpstr>PowerPoint Presentation</vt:lpstr>
      <vt:lpstr>You got it!</vt:lpstr>
      <vt:lpstr>PowerPoint Presentation</vt:lpstr>
      <vt:lpstr>PowerPoint Presentation</vt:lpstr>
      <vt:lpstr>You got it!</vt:lpstr>
      <vt:lpstr>PowerPoint Presentation</vt:lpstr>
      <vt:lpstr>PowerPoint Presentation</vt:lpstr>
      <vt:lpstr>You got it!</vt:lpstr>
      <vt:lpstr>PowerPoint Presentation</vt:lpstr>
      <vt:lpstr>PowerPoint Presentation</vt:lpstr>
      <vt:lpstr>You got it!</vt:lpstr>
      <vt:lpstr>PowerPoint Presentation</vt:lpstr>
      <vt:lpstr>PowerPoint Presentation</vt:lpstr>
      <vt:lpstr>You got it!</vt:lpstr>
      <vt:lpstr>PowerPoint Presentation</vt:lpstr>
      <vt:lpstr>PowerPoint Presentation</vt:lpstr>
      <vt:lpstr>You got it!</vt:lpstr>
      <vt:lpstr>PowerPoint Presentation</vt:lpstr>
      <vt:lpstr>PowerPoint Presentation</vt:lpstr>
      <vt:lpstr>You got it!</vt:lpstr>
      <vt:lpstr>PowerPoint Presentation</vt:lpstr>
      <vt:lpstr>PowerPoint Presentation</vt:lpstr>
      <vt:lpstr>You got it!</vt:lpstr>
      <vt:lpstr>PowerPoint Presentation</vt:lpstr>
      <vt:lpstr>PowerPoint Presentation</vt:lpstr>
      <vt:lpstr>You got it!</vt:lpstr>
      <vt:lpstr>PowerPoint Presentation</vt:lpstr>
    </vt:vector>
  </TitlesOfParts>
  <Company>Crandall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CREW Topic: Compassion</dc:title>
  <dc:creator>Lightbody, Jacob</dc:creator>
  <cp:lastModifiedBy>Jacob Lightbody</cp:lastModifiedBy>
  <cp:revision>798</cp:revision>
  <dcterms:created xsi:type="dcterms:W3CDTF">2015-09-25T18:14:49Z</dcterms:created>
  <dcterms:modified xsi:type="dcterms:W3CDTF">2016-06-07T15:56:59Z</dcterms:modified>
</cp:coreProperties>
</file>